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56" r:id="rId5"/>
    <p:sldId id="260" r:id="rId6"/>
    <p:sldId id="263" r:id="rId7"/>
    <p:sldId id="265" r:id="rId8"/>
    <p:sldId id="281" r:id="rId9"/>
    <p:sldId id="266" r:id="rId10"/>
    <p:sldId id="267" r:id="rId11"/>
    <p:sldId id="268" r:id="rId12"/>
    <p:sldId id="269" r:id="rId13"/>
    <p:sldId id="270" r:id="rId14"/>
    <p:sldId id="282" r:id="rId15"/>
    <p:sldId id="272" r:id="rId16"/>
    <p:sldId id="273" r:id="rId17"/>
    <p:sldId id="274" r:id="rId18"/>
    <p:sldId id="275" r:id="rId19"/>
    <p:sldId id="283" r:id="rId20"/>
    <p:sldId id="276" r:id="rId21"/>
    <p:sldId id="277" r:id="rId22"/>
    <p:sldId id="278" r:id="rId23"/>
    <p:sldId id="279" r:id="rId24"/>
    <p:sldId id="280" r:id="rId25"/>
    <p:sldId id="284" r:id="rId26"/>
  </p:sldIdLst>
  <p:sldSz cx="9001125" cy="5040313"/>
  <p:notesSz cx="6858000" cy="9144000"/>
  <p:custDataLst>
    <p:tags r:id="rId28"/>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D33"/>
    <a:srgbClr val="E11E3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p:cViewPr varScale="1">
        <p:scale>
          <a:sx n="147" d="100"/>
          <a:sy n="147" d="100"/>
        </p:scale>
        <p:origin x="960" y="120"/>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25DB7-9F54-415A-AA32-7B5E725C2F32}" type="datetimeFigureOut">
              <a:rPr lang="zh-CN" altLang="en-US" smtClean="0"/>
              <a:t>2021/6/7</a:t>
            </a:fld>
            <a:endParaRPr lang="zh-CN" altLang="en-US"/>
          </a:p>
        </p:txBody>
      </p:sp>
      <p:sp>
        <p:nvSpPr>
          <p:cNvPr id="4" name="幻灯片图像占位符 3"/>
          <p:cNvSpPr>
            <a:spLocks noGrp="1" noRot="1" noChangeAspect="1"/>
          </p:cNvSpPr>
          <p:nvPr>
            <p:ph type="sldImg" idx="2"/>
          </p:nvPr>
        </p:nvSpPr>
        <p:spPr>
          <a:xfrm>
            <a:off x="368300" y="685800"/>
            <a:ext cx="6121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5F3E75-3220-47A9-8CF9-3D529CAE1054}" type="slidenum">
              <a:rPr lang="zh-CN" altLang="en-US" smtClean="0"/>
              <a:t>‹#›</a:t>
            </a:fld>
            <a:endParaRPr lang="zh-CN" altLang="en-US"/>
          </a:p>
        </p:txBody>
      </p:sp>
    </p:spTree>
    <p:extLst>
      <p:ext uri="{BB962C8B-B14F-4D97-AF65-F5344CB8AC3E}">
        <p14:creationId xmlns:p14="http://schemas.microsoft.com/office/powerpoint/2010/main" val="331182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a:t>
            </a:fld>
            <a:endParaRPr lang="zh-CN" altLang="en-US"/>
          </a:p>
        </p:txBody>
      </p:sp>
    </p:spTree>
    <p:extLst>
      <p:ext uri="{BB962C8B-B14F-4D97-AF65-F5344CB8AC3E}">
        <p14:creationId xmlns:p14="http://schemas.microsoft.com/office/powerpoint/2010/main" val="1795709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10</a:t>
            </a:fld>
            <a:endParaRPr lang="zh-CN" altLang="en-US"/>
          </a:p>
        </p:txBody>
      </p:sp>
    </p:spTree>
    <p:extLst>
      <p:ext uri="{BB962C8B-B14F-4D97-AF65-F5344CB8AC3E}">
        <p14:creationId xmlns:p14="http://schemas.microsoft.com/office/powerpoint/2010/main" val="244210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11</a:t>
            </a:fld>
            <a:endParaRPr lang="zh-CN" altLang="en-US"/>
          </a:p>
        </p:txBody>
      </p:sp>
    </p:spTree>
    <p:extLst>
      <p:ext uri="{BB962C8B-B14F-4D97-AF65-F5344CB8AC3E}">
        <p14:creationId xmlns:p14="http://schemas.microsoft.com/office/powerpoint/2010/main" val="353208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5F3E75-3220-47A9-8CF9-3D529CAE1054}" type="slidenum">
              <a:rPr lang="zh-CN" altLang="en-US" smtClean="0"/>
              <a:t>12</a:t>
            </a:fld>
            <a:endParaRPr lang="zh-CN" altLang="en-US"/>
          </a:p>
        </p:txBody>
      </p:sp>
    </p:spTree>
    <p:extLst>
      <p:ext uri="{BB962C8B-B14F-4D97-AF65-F5344CB8AC3E}">
        <p14:creationId xmlns:p14="http://schemas.microsoft.com/office/powerpoint/2010/main" val="1880328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13</a:t>
            </a:fld>
            <a:endParaRPr lang="zh-CN" altLang="en-US"/>
          </a:p>
        </p:txBody>
      </p:sp>
    </p:spTree>
    <p:extLst>
      <p:ext uri="{BB962C8B-B14F-4D97-AF65-F5344CB8AC3E}">
        <p14:creationId xmlns:p14="http://schemas.microsoft.com/office/powerpoint/2010/main" val="368194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14</a:t>
            </a:fld>
            <a:endParaRPr lang="zh-CN" altLang="en-US"/>
          </a:p>
        </p:txBody>
      </p:sp>
    </p:spTree>
    <p:extLst>
      <p:ext uri="{BB962C8B-B14F-4D97-AF65-F5344CB8AC3E}">
        <p14:creationId xmlns:p14="http://schemas.microsoft.com/office/powerpoint/2010/main" val="1698673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15</a:t>
            </a:fld>
            <a:endParaRPr lang="zh-CN" altLang="en-US"/>
          </a:p>
        </p:txBody>
      </p:sp>
    </p:spTree>
    <p:extLst>
      <p:ext uri="{BB962C8B-B14F-4D97-AF65-F5344CB8AC3E}">
        <p14:creationId xmlns:p14="http://schemas.microsoft.com/office/powerpoint/2010/main" val="270224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16</a:t>
            </a:fld>
            <a:endParaRPr lang="zh-CN" altLang="en-US"/>
          </a:p>
        </p:txBody>
      </p:sp>
    </p:spTree>
    <p:extLst>
      <p:ext uri="{BB962C8B-B14F-4D97-AF65-F5344CB8AC3E}">
        <p14:creationId xmlns:p14="http://schemas.microsoft.com/office/powerpoint/2010/main" val="592801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17</a:t>
            </a:fld>
            <a:endParaRPr lang="zh-CN" altLang="en-US"/>
          </a:p>
        </p:txBody>
      </p:sp>
    </p:spTree>
    <p:extLst>
      <p:ext uri="{BB962C8B-B14F-4D97-AF65-F5344CB8AC3E}">
        <p14:creationId xmlns:p14="http://schemas.microsoft.com/office/powerpoint/2010/main" val="1624379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18</a:t>
            </a:fld>
            <a:endParaRPr lang="zh-CN" altLang="en-US"/>
          </a:p>
        </p:txBody>
      </p:sp>
    </p:spTree>
    <p:extLst>
      <p:ext uri="{BB962C8B-B14F-4D97-AF65-F5344CB8AC3E}">
        <p14:creationId xmlns:p14="http://schemas.microsoft.com/office/powerpoint/2010/main" val="226540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19</a:t>
            </a:fld>
            <a:endParaRPr lang="zh-CN" altLang="en-US"/>
          </a:p>
        </p:txBody>
      </p:sp>
    </p:spTree>
    <p:extLst>
      <p:ext uri="{BB962C8B-B14F-4D97-AF65-F5344CB8AC3E}">
        <p14:creationId xmlns:p14="http://schemas.microsoft.com/office/powerpoint/2010/main" val="371179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5F3E75-3220-47A9-8CF9-3D529CAE1054}" type="slidenum">
              <a:rPr lang="zh-CN" altLang="en-US" smtClean="0"/>
              <a:t>2</a:t>
            </a:fld>
            <a:endParaRPr lang="zh-CN" altLang="en-US"/>
          </a:p>
        </p:txBody>
      </p:sp>
    </p:spTree>
    <p:extLst>
      <p:ext uri="{BB962C8B-B14F-4D97-AF65-F5344CB8AC3E}">
        <p14:creationId xmlns:p14="http://schemas.microsoft.com/office/powerpoint/2010/main" val="257957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20</a:t>
            </a:fld>
            <a:endParaRPr lang="zh-CN" altLang="en-US"/>
          </a:p>
        </p:txBody>
      </p:sp>
    </p:spTree>
    <p:extLst>
      <p:ext uri="{BB962C8B-B14F-4D97-AF65-F5344CB8AC3E}">
        <p14:creationId xmlns:p14="http://schemas.microsoft.com/office/powerpoint/2010/main" val="3847688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21</a:t>
            </a:fld>
            <a:endParaRPr lang="zh-CN" altLang="en-US"/>
          </a:p>
        </p:txBody>
      </p:sp>
    </p:spTree>
    <p:extLst>
      <p:ext uri="{BB962C8B-B14F-4D97-AF65-F5344CB8AC3E}">
        <p14:creationId xmlns:p14="http://schemas.microsoft.com/office/powerpoint/2010/main" val="385745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22</a:t>
            </a:fld>
            <a:endParaRPr lang="zh-CN" altLang="en-US"/>
          </a:p>
        </p:txBody>
      </p:sp>
    </p:spTree>
    <p:extLst>
      <p:ext uri="{BB962C8B-B14F-4D97-AF65-F5344CB8AC3E}">
        <p14:creationId xmlns:p14="http://schemas.microsoft.com/office/powerpoint/2010/main" val="381324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23</a:t>
            </a:fld>
            <a:endParaRPr lang="zh-CN" altLang="en-US"/>
          </a:p>
        </p:txBody>
      </p:sp>
    </p:spTree>
    <p:extLst>
      <p:ext uri="{BB962C8B-B14F-4D97-AF65-F5344CB8AC3E}">
        <p14:creationId xmlns:p14="http://schemas.microsoft.com/office/powerpoint/2010/main" val="1107810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24</a:t>
            </a:fld>
            <a:endParaRPr lang="zh-CN" altLang="en-US"/>
          </a:p>
        </p:txBody>
      </p:sp>
    </p:spTree>
    <p:extLst>
      <p:ext uri="{BB962C8B-B14F-4D97-AF65-F5344CB8AC3E}">
        <p14:creationId xmlns:p14="http://schemas.microsoft.com/office/powerpoint/2010/main" val="1073967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25</a:t>
            </a:fld>
            <a:endParaRPr lang="zh-CN" altLang="en-US"/>
          </a:p>
        </p:txBody>
      </p:sp>
    </p:spTree>
    <p:extLst>
      <p:ext uri="{BB962C8B-B14F-4D97-AF65-F5344CB8AC3E}">
        <p14:creationId xmlns:p14="http://schemas.microsoft.com/office/powerpoint/2010/main" val="96369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3</a:t>
            </a:fld>
            <a:endParaRPr lang="zh-CN" altLang="en-US"/>
          </a:p>
        </p:txBody>
      </p:sp>
    </p:spTree>
    <p:extLst>
      <p:ext uri="{BB962C8B-B14F-4D97-AF65-F5344CB8AC3E}">
        <p14:creationId xmlns:p14="http://schemas.microsoft.com/office/powerpoint/2010/main" val="355150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4</a:t>
            </a:fld>
            <a:endParaRPr lang="zh-CN" altLang="en-US"/>
          </a:p>
        </p:txBody>
      </p:sp>
    </p:spTree>
    <p:extLst>
      <p:ext uri="{BB962C8B-B14F-4D97-AF65-F5344CB8AC3E}">
        <p14:creationId xmlns:p14="http://schemas.microsoft.com/office/powerpoint/2010/main" val="2432432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5</a:t>
            </a:fld>
            <a:endParaRPr lang="zh-CN" altLang="en-US"/>
          </a:p>
        </p:txBody>
      </p:sp>
    </p:spTree>
    <p:extLst>
      <p:ext uri="{BB962C8B-B14F-4D97-AF65-F5344CB8AC3E}">
        <p14:creationId xmlns:p14="http://schemas.microsoft.com/office/powerpoint/2010/main" val="1752987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6</a:t>
            </a:fld>
            <a:endParaRPr lang="zh-CN" altLang="en-US"/>
          </a:p>
        </p:txBody>
      </p:sp>
    </p:spTree>
    <p:extLst>
      <p:ext uri="{BB962C8B-B14F-4D97-AF65-F5344CB8AC3E}">
        <p14:creationId xmlns:p14="http://schemas.microsoft.com/office/powerpoint/2010/main" val="122243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7</a:t>
            </a:fld>
            <a:endParaRPr lang="zh-CN" altLang="en-US"/>
          </a:p>
        </p:txBody>
      </p:sp>
    </p:spTree>
    <p:extLst>
      <p:ext uri="{BB962C8B-B14F-4D97-AF65-F5344CB8AC3E}">
        <p14:creationId xmlns:p14="http://schemas.microsoft.com/office/powerpoint/2010/main" val="172279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8</a:t>
            </a:fld>
            <a:endParaRPr lang="zh-CN" altLang="en-US"/>
          </a:p>
        </p:txBody>
      </p:sp>
    </p:spTree>
    <p:extLst>
      <p:ext uri="{BB962C8B-B14F-4D97-AF65-F5344CB8AC3E}">
        <p14:creationId xmlns:p14="http://schemas.microsoft.com/office/powerpoint/2010/main" val="342226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5F3E75-3220-47A9-8CF9-3D529CAE1054}" type="slidenum">
              <a:rPr lang="zh-CN" altLang="en-US" smtClean="0"/>
              <a:t>9</a:t>
            </a:fld>
            <a:endParaRPr lang="zh-CN" altLang="en-US"/>
          </a:p>
        </p:txBody>
      </p:sp>
    </p:spTree>
    <p:extLst>
      <p:ext uri="{BB962C8B-B14F-4D97-AF65-F5344CB8AC3E}">
        <p14:creationId xmlns:p14="http://schemas.microsoft.com/office/powerpoint/2010/main" val="30064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2021/6/7</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5A4D2E88-3B2E-48E8-98B7-73BE5135C2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001125" cy="4981575"/>
          </a:xfrm>
          <a:prstGeom prst="rect">
            <a:avLst/>
          </a:prstGeom>
        </p:spPr>
      </p:pic>
      <p:sp>
        <p:nvSpPr>
          <p:cNvPr id="8" name="TextBox 20">
            <a:extLst>
              <a:ext uri="{FF2B5EF4-FFF2-40B4-BE49-F238E27FC236}">
                <a16:creationId xmlns:a16="http://schemas.microsoft.com/office/drawing/2014/main" id="{EDDBA76E-8DB1-450D-9E41-B958022DE1AF}"/>
              </a:ext>
            </a:extLst>
          </p:cNvPr>
          <p:cNvSpPr txBox="1"/>
          <p:nvPr userDrawn="1"/>
        </p:nvSpPr>
        <p:spPr>
          <a:xfrm>
            <a:off x="756146" y="143892"/>
            <a:ext cx="1682082" cy="379377"/>
          </a:xfrm>
          <a:prstGeom prst="rect">
            <a:avLst/>
          </a:prstGeom>
          <a:noFill/>
        </p:spPr>
        <p:txBody>
          <a:bodyPr wrap="none" lIns="70907" tIns="35454" rIns="70907" bIns="35454" rtlCol="0">
            <a:spAutoFit/>
          </a:bodyPr>
          <a:lstStyle/>
          <a:p>
            <a:pPr algn="ctr"/>
            <a:r>
              <a:rPr lang="zh-CN" altLang="en-US" sz="2000" dirty="0">
                <a:solidFill>
                  <a:srgbClr val="E71D33"/>
                </a:solidFill>
                <a:latin typeface="方正兰亭准黑_GBK" panose="02000000000000000000" pitchFamily="2" charset="-122"/>
                <a:ea typeface="方正兰亭准黑_GBK" panose="02000000000000000000" pitchFamily="2" charset="-122"/>
              </a:rPr>
              <a:t>单击添加标题</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40000"/>
                                  </p:iterate>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250" fill="hold"/>
                                        <p:tgtEl>
                                          <p:spTgt spid="8">
                                            <p:txEl>
                                              <p:pRg st="0" end="0"/>
                                            </p:txEl>
                                          </p:spTgt>
                                        </p:tgtEl>
                                        <p:attrNameLst>
                                          <p:attrName>ppt_x</p:attrName>
                                        </p:attrNameLst>
                                      </p:cBhvr>
                                      <p:tavLst>
                                        <p:tav tm="0">
                                          <p:val>
                                            <p:strVal val="#ppt_x-#ppt_w/2"/>
                                          </p:val>
                                        </p:tav>
                                        <p:tav tm="100000">
                                          <p:val>
                                            <p:strVal val="#ppt_x"/>
                                          </p:val>
                                        </p:tav>
                                      </p:tavLst>
                                    </p:anim>
                                    <p:anim calcmode="lin" valueType="num">
                                      <p:cBhvr>
                                        <p:cTn id="8" dur="25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8">
                                            <p:txEl>
                                              <p:pRg st="0" end="0"/>
                                            </p:txEl>
                                          </p:spTgt>
                                        </p:tgtEl>
                                        <p:attrNameLst>
                                          <p:attrName>ppt_w</p:attrName>
                                        </p:attrNameLst>
                                      </p:cBhvr>
                                      <p:tavLst>
                                        <p:tav tm="0">
                                          <p:val>
                                            <p:fltVal val="0"/>
                                          </p:val>
                                        </p:tav>
                                        <p:tav tm="100000">
                                          <p:val>
                                            <p:strVal val="#ppt_w"/>
                                          </p:val>
                                        </p:tav>
                                      </p:tavLst>
                                    </p:anim>
                                    <p:anim calcmode="lin" valueType="num">
                                      <p:cBhvr>
                                        <p:cTn id="10" dur="25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notesSlide" Target="../notesSlides/notesSlide1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tags" Target="../tags/tag6.xml"/></Relationships>
</file>

<file path=ppt/slides/_rels/slide16.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16.xml"/><Relationship Id="rId5" Type="http://schemas.openxmlformats.org/officeDocument/2006/relationships/tags" Target="../tags/tag12.xml"/><Relationship Id="rId10" Type="http://schemas.openxmlformats.org/officeDocument/2006/relationships/slideLayout" Target="../slideLayouts/slideLayout1.xml"/><Relationship Id="rId4" Type="http://schemas.openxmlformats.org/officeDocument/2006/relationships/tags" Target="../tags/tag11.xml"/><Relationship Id="rId9"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0339A8-86BC-46EF-9C6A-E287E33813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 y="-14198"/>
            <a:ext cx="9016364" cy="5068710"/>
          </a:xfrm>
          <a:prstGeom prst="rect">
            <a:avLst/>
          </a:prstGeom>
        </p:spPr>
      </p:pic>
      <p:sp>
        <p:nvSpPr>
          <p:cNvPr id="5" name="TextBox 20">
            <a:extLst>
              <a:ext uri="{FF2B5EF4-FFF2-40B4-BE49-F238E27FC236}">
                <a16:creationId xmlns:a16="http://schemas.microsoft.com/office/drawing/2014/main" id="{90A16970-7A8C-48BC-B743-C9FA0CF808A7}"/>
              </a:ext>
            </a:extLst>
          </p:cNvPr>
          <p:cNvSpPr txBox="1"/>
          <p:nvPr/>
        </p:nvSpPr>
        <p:spPr>
          <a:xfrm>
            <a:off x="3636466" y="1079996"/>
            <a:ext cx="1683685" cy="1087263"/>
          </a:xfrm>
          <a:prstGeom prst="rect">
            <a:avLst/>
          </a:prstGeom>
          <a:noFill/>
        </p:spPr>
        <p:txBody>
          <a:bodyPr wrap="none" lIns="70907" tIns="35454" rIns="70907" bIns="35454" rtlCol="0">
            <a:spAutoFit/>
          </a:bodyPr>
          <a:lstStyle/>
          <a:p>
            <a:pPr algn="ctr"/>
            <a:r>
              <a:rPr lang="en-US" altLang="zh-CN" sz="6600" spc="300" dirty="0">
                <a:solidFill>
                  <a:srgbClr val="E71D33"/>
                </a:solidFill>
                <a:latin typeface="造字工房佳黑（非商用）常规体" pitchFamily="2" charset="-122"/>
                <a:ea typeface="造字工房佳黑（非商用）常规体" pitchFamily="2" charset="-122"/>
              </a:rPr>
              <a:t>2018</a:t>
            </a:r>
            <a:endParaRPr lang="zh-CN" altLang="en-US" sz="6600" spc="300" dirty="0">
              <a:solidFill>
                <a:srgbClr val="E71D33"/>
              </a:solidFill>
              <a:latin typeface="造字工房佳黑（非商用）常规体" pitchFamily="2" charset="-122"/>
              <a:ea typeface="造字工房佳黑（非商用）常规体" pitchFamily="2" charset="-122"/>
            </a:endParaRPr>
          </a:p>
        </p:txBody>
      </p:sp>
      <p:sp>
        <p:nvSpPr>
          <p:cNvPr id="6" name="TextBox 20">
            <a:extLst>
              <a:ext uri="{FF2B5EF4-FFF2-40B4-BE49-F238E27FC236}">
                <a16:creationId xmlns:a16="http://schemas.microsoft.com/office/drawing/2014/main" id="{46028FEF-99D5-4D3F-B6A6-0E2F723FEE44}"/>
              </a:ext>
            </a:extLst>
          </p:cNvPr>
          <p:cNvSpPr txBox="1"/>
          <p:nvPr/>
        </p:nvSpPr>
        <p:spPr>
          <a:xfrm>
            <a:off x="1620242" y="2232124"/>
            <a:ext cx="5854698" cy="748709"/>
          </a:xfrm>
          <a:prstGeom prst="rect">
            <a:avLst/>
          </a:prstGeom>
          <a:noFill/>
        </p:spPr>
        <p:txBody>
          <a:bodyPr wrap="none" lIns="70907" tIns="35454" rIns="70907" bIns="35454" rtlCol="0">
            <a:spAutoFit/>
          </a:bodyPr>
          <a:lstStyle/>
          <a:p>
            <a:pPr algn="ctr"/>
            <a:r>
              <a:rPr lang="zh-CN" altLang="en-US" sz="4400" dirty="0">
                <a:solidFill>
                  <a:srgbClr val="E71D33"/>
                </a:solidFill>
                <a:latin typeface="方正兰亭准黑_GBK" panose="02000000000000000000" pitchFamily="2" charset="-122"/>
                <a:ea typeface="方正兰亭准黑_GBK" panose="02000000000000000000" pitchFamily="2" charset="-122"/>
              </a:rPr>
              <a:t>年中工作计划总结</a:t>
            </a:r>
            <a:r>
              <a:rPr lang="en-US" altLang="zh-CN" sz="4400" dirty="0">
                <a:solidFill>
                  <a:srgbClr val="E71D33"/>
                </a:solidFill>
                <a:latin typeface="方正兰亭准黑_GBK" panose="02000000000000000000" pitchFamily="2" charset="-122"/>
                <a:ea typeface="方正兰亭准黑_GBK" panose="02000000000000000000" pitchFamily="2" charset="-122"/>
              </a:rPr>
              <a:t>PPT</a:t>
            </a:r>
            <a:endParaRPr lang="zh-CN" altLang="en-US" sz="4400" dirty="0">
              <a:solidFill>
                <a:srgbClr val="E71D33"/>
              </a:solidFill>
              <a:latin typeface="方正兰亭准黑_GBK" panose="02000000000000000000" pitchFamily="2" charset="-122"/>
              <a:ea typeface="方正兰亭准黑_GBK" panose="02000000000000000000" pitchFamily="2" charset="-122"/>
            </a:endParaRPr>
          </a:p>
        </p:txBody>
      </p:sp>
      <p:sp>
        <p:nvSpPr>
          <p:cNvPr id="7" name="TextBox 20">
            <a:extLst>
              <a:ext uri="{FF2B5EF4-FFF2-40B4-BE49-F238E27FC236}">
                <a16:creationId xmlns:a16="http://schemas.microsoft.com/office/drawing/2014/main" id="{668963AE-F2DD-4A0F-91BA-29F6BAB3B5AD}"/>
              </a:ext>
            </a:extLst>
          </p:cNvPr>
          <p:cNvSpPr txBox="1"/>
          <p:nvPr/>
        </p:nvSpPr>
        <p:spPr>
          <a:xfrm>
            <a:off x="2556346" y="2902089"/>
            <a:ext cx="3960440" cy="410155"/>
          </a:xfrm>
          <a:prstGeom prst="rect">
            <a:avLst/>
          </a:prstGeom>
          <a:noFill/>
        </p:spPr>
        <p:txBody>
          <a:bodyPr wrap="square" lIns="70907" tIns="35454" rIns="70907" bIns="35454" rtlCol="0">
            <a:spAutoFit/>
          </a:bodyPr>
          <a:lstStyle/>
          <a:p>
            <a:pPr algn="ctr"/>
            <a:r>
              <a:rPr lang="en-US" altLang="zh-CN" sz="1050" dirty="0">
                <a:solidFill>
                  <a:schemeClr val="tx1">
                    <a:lumMod val="65000"/>
                    <a:lumOff val="35000"/>
                  </a:schemeClr>
                </a:solidFill>
                <a:latin typeface="方正兰亭准黑_GBK" panose="02000000000000000000" pitchFamily="2" charset="-122"/>
                <a:ea typeface="方正兰亭准黑_GBK" panose="02000000000000000000" pitchFamily="2" charset="-122"/>
              </a:rPr>
              <a:t>Summary of the mid year work plan </a:t>
            </a:r>
            <a:r>
              <a:rPr lang="en-US" altLang="zh-CN" sz="1050" dirty="0" err="1">
                <a:solidFill>
                  <a:schemeClr val="tx1">
                    <a:lumMod val="65000"/>
                    <a:lumOff val="35000"/>
                  </a:schemeClr>
                </a:solidFill>
                <a:latin typeface="方正兰亭准黑_GBK" panose="02000000000000000000" pitchFamily="2" charset="-122"/>
                <a:ea typeface="方正兰亭准黑_GBK" panose="02000000000000000000" pitchFamily="2" charset="-122"/>
              </a:rPr>
              <a:t>PPTSummary</a:t>
            </a:r>
            <a:r>
              <a:rPr lang="en-US" altLang="zh-CN" sz="1050" dirty="0">
                <a:solidFill>
                  <a:schemeClr val="tx1">
                    <a:lumMod val="65000"/>
                    <a:lumOff val="35000"/>
                  </a:schemeClr>
                </a:solidFill>
                <a:latin typeface="方正兰亭准黑_GBK" panose="02000000000000000000" pitchFamily="2" charset="-122"/>
                <a:ea typeface="方正兰亭准黑_GBK" panose="02000000000000000000" pitchFamily="2" charset="-122"/>
              </a:rPr>
              <a:t> of the mid year work plan PPT</a:t>
            </a:r>
            <a:endParaRPr lang="zh-CN" altLang="en-US" sz="1050" dirty="0">
              <a:solidFill>
                <a:schemeClr val="tx1">
                  <a:lumMod val="65000"/>
                  <a:lumOff val="35000"/>
                </a:schemeClr>
              </a:solidFill>
              <a:latin typeface="方正兰亭准黑_GBK" panose="02000000000000000000" pitchFamily="2" charset="-122"/>
              <a:ea typeface="方正兰亭准黑_GBK" panose="02000000000000000000" pitchFamily="2" charset="-122"/>
            </a:endParaRPr>
          </a:p>
        </p:txBody>
      </p:sp>
      <p:sp>
        <p:nvSpPr>
          <p:cNvPr id="9" name="TextBox 20">
            <a:extLst>
              <a:ext uri="{FF2B5EF4-FFF2-40B4-BE49-F238E27FC236}">
                <a16:creationId xmlns:a16="http://schemas.microsoft.com/office/drawing/2014/main" id="{501177F6-88EB-44F6-8DD4-F00AA4B80C29}"/>
              </a:ext>
            </a:extLst>
          </p:cNvPr>
          <p:cNvSpPr txBox="1"/>
          <p:nvPr/>
        </p:nvSpPr>
        <p:spPr>
          <a:xfrm>
            <a:off x="3852490" y="3384252"/>
            <a:ext cx="1192532" cy="233183"/>
          </a:xfrm>
          <a:prstGeom prst="rect">
            <a:avLst/>
          </a:prstGeom>
          <a:solidFill>
            <a:srgbClr val="E71D33"/>
          </a:solidFill>
        </p:spPr>
        <p:txBody>
          <a:bodyPr wrap="square" lIns="70907" tIns="35454" rIns="70907" bIns="35454" rtlCol="0">
            <a:spAutoFit/>
          </a:bodyPr>
          <a:lstStyle/>
          <a:p>
            <a:pPr algn="ctr"/>
            <a:r>
              <a:rPr lang="zh-CN" altLang="en-US" sz="1050" dirty="0">
                <a:solidFill>
                  <a:schemeClr val="bg1"/>
                </a:solidFill>
                <a:latin typeface="方正兰亭准黑_GBK" panose="02000000000000000000" pitchFamily="2" charset="-122"/>
                <a:ea typeface="方正兰亭准黑_GBK" panose="02000000000000000000" pitchFamily="2" charset="-122"/>
              </a:rPr>
              <a:t>汇报人：代用名</a:t>
            </a:r>
          </a:p>
        </p:txBody>
      </p:sp>
      <p:pic>
        <p:nvPicPr>
          <p:cNvPr id="10" name="Anna of the North - ILYAF 1996">
            <a:hlinkClick r:id="" action="ppaction://media"/>
            <a:extLst>
              <a:ext uri="{FF2B5EF4-FFF2-40B4-BE49-F238E27FC236}">
                <a16:creationId xmlns:a16="http://schemas.microsoft.com/office/drawing/2014/main" id="{57FA4767-50FA-4C80-8901-7AE56225A4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48110" y="287908"/>
            <a:ext cx="487363" cy="487363"/>
          </a:xfrm>
          <a:prstGeom prst="rect">
            <a:avLst/>
          </a:prstGeom>
        </p:spPr>
      </p:pic>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4677">
        <p14:switch dir="r"/>
      </p:transition>
    </mc:Choice>
    <mc:Fallback xmlns="">
      <p:transition spd="slow" advTm="46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7" presetClass="entr" presetSubtype="8" fill="hold" grpId="0" nodeType="afterEffect">
                                  <p:stCondLst>
                                    <p:cond delay="0"/>
                                  </p:stCondLst>
                                  <p:iterate type="lt">
                                    <p:tmPct val="40000"/>
                                  </p:iterate>
                                  <p:childTnLst>
                                    <p:set>
                                      <p:cBhvr>
                                        <p:cTn id="9" dur="1" fill="hold">
                                          <p:stCondLst>
                                            <p:cond delay="0"/>
                                          </p:stCondLst>
                                        </p:cTn>
                                        <p:tgtEl>
                                          <p:spTgt spid="5"/>
                                        </p:tgtEl>
                                        <p:attrNameLst>
                                          <p:attrName>style.visibility</p:attrName>
                                        </p:attrNameLst>
                                      </p:cBhvr>
                                      <p:to>
                                        <p:strVal val="visible"/>
                                      </p:to>
                                    </p:set>
                                    <p:anim calcmode="lin" valueType="num">
                                      <p:cBhvr>
                                        <p:cTn id="10" dur="250" fill="hold"/>
                                        <p:tgtEl>
                                          <p:spTgt spid="5"/>
                                        </p:tgtEl>
                                        <p:attrNameLst>
                                          <p:attrName>ppt_x</p:attrName>
                                        </p:attrNameLst>
                                      </p:cBhvr>
                                      <p:tavLst>
                                        <p:tav tm="0">
                                          <p:val>
                                            <p:strVal val="#ppt_x-#ppt_w/2"/>
                                          </p:val>
                                        </p:tav>
                                        <p:tav tm="100000">
                                          <p:val>
                                            <p:strVal val="#ppt_x"/>
                                          </p:val>
                                        </p:tav>
                                      </p:tavLst>
                                    </p:anim>
                                    <p:anim calcmode="lin" valueType="num">
                                      <p:cBhvr>
                                        <p:cTn id="11" dur="250" fill="hold"/>
                                        <p:tgtEl>
                                          <p:spTgt spid="5"/>
                                        </p:tgtEl>
                                        <p:attrNameLst>
                                          <p:attrName>ppt_y</p:attrName>
                                        </p:attrNameLst>
                                      </p:cBhvr>
                                      <p:tavLst>
                                        <p:tav tm="0">
                                          <p:val>
                                            <p:strVal val="#ppt_y"/>
                                          </p:val>
                                        </p:tav>
                                        <p:tav tm="100000">
                                          <p:val>
                                            <p:strVal val="#ppt_y"/>
                                          </p:val>
                                        </p:tav>
                                      </p:tavLst>
                                    </p:anim>
                                    <p:anim calcmode="lin" valueType="num">
                                      <p:cBhvr>
                                        <p:cTn id="12" dur="250" fill="hold"/>
                                        <p:tgtEl>
                                          <p:spTgt spid="5"/>
                                        </p:tgtEl>
                                        <p:attrNameLst>
                                          <p:attrName>ppt_w</p:attrName>
                                        </p:attrNameLst>
                                      </p:cBhvr>
                                      <p:tavLst>
                                        <p:tav tm="0">
                                          <p:val>
                                            <p:fltVal val="0"/>
                                          </p:val>
                                        </p:tav>
                                        <p:tav tm="100000">
                                          <p:val>
                                            <p:strVal val="#ppt_w"/>
                                          </p:val>
                                        </p:tav>
                                      </p:tavLst>
                                    </p:anim>
                                    <p:anim calcmode="lin" valueType="num">
                                      <p:cBhvr>
                                        <p:cTn id="13" dur="250" fill="hold"/>
                                        <p:tgtEl>
                                          <p:spTgt spid="5"/>
                                        </p:tgtEl>
                                        <p:attrNameLst>
                                          <p:attrName>ppt_h</p:attrName>
                                        </p:attrNameLst>
                                      </p:cBhvr>
                                      <p:tavLst>
                                        <p:tav tm="0">
                                          <p:val>
                                            <p:strVal val="#ppt_h"/>
                                          </p:val>
                                        </p:tav>
                                        <p:tav tm="100000">
                                          <p:val>
                                            <p:strVal val="#ppt_h"/>
                                          </p:val>
                                        </p:tav>
                                      </p:tavLst>
                                    </p:anim>
                                  </p:childTnLst>
                                </p:cTn>
                              </p:par>
                            </p:childTnLst>
                          </p:cTn>
                        </p:par>
                        <p:par>
                          <p:cTn id="14" fill="hold">
                            <p:stCondLst>
                              <p:cond delay="55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6"/>
                                        </p:tgtEl>
                                        <p:attrNameLst>
                                          <p:attrName>style.visibility</p:attrName>
                                        </p:attrNameLst>
                                      </p:cBhvr>
                                      <p:to>
                                        <p:strVal val="visible"/>
                                      </p:to>
                                    </p:set>
                                    <p:anim calcmode="lin" valueType="num">
                                      <p:cBhvr>
                                        <p:cTn id="17" dur="250" fill="hold"/>
                                        <p:tgtEl>
                                          <p:spTgt spid="6"/>
                                        </p:tgtEl>
                                        <p:attrNameLst>
                                          <p:attrName>ppt_x</p:attrName>
                                        </p:attrNameLst>
                                      </p:cBhvr>
                                      <p:tavLst>
                                        <p:tav tm="0">
                                          <p:val>
                                            <p:strVal val="#ppt_x"/>
                                          </p:val>
                                        </p:tav>
                                        <p:tav tm="100000">
                                          <p:val>
                                            <p:strVal val="#ppt_x"/>
                                          </p:val>
                                        </p:tav>
                                      </p:tavLst>
                                    </p:anim>
                                    <p:anim calcmode="lin" valueType="num">
                                      <p:cBhvr>
                                        <p:cTn id="18" dur="250" fill="hold"/>
                                        <p:tgtEl>
                                          <p:spTgt spid="6"/>
                                        </p:tgtEl>
                                        <p:attrNameLst>
                                          <p:attrName>ppt_y</p:attrName>
                                        </p:attrNameLst>
                                      </p:cBhvr>
                                      <p:tavLst>
                                        <p:tav tm="0">
                                          <p:val>
                                            <p:strVal val="#ppt_y-#ppt_h/2"/>
                                          </p:val>
                                        </p:tav>
                                        <p:tav tm="100000">
                                          <p:val>
                                            <p:strVal val="#ppt_y"/>
                                          </p:val>
                                        </p:tav>
                                      </p:tavLst>
                                    </p:anim>
                                    <p:anim calcmode="lin" valueType="num">
                                      <p:cBhvr>
                                        <p:cTn id="19" dur="250" fill="hold"/>
                                        <p:tgtEl>
                                          <p:spTgt spid="6"/>
                                        </p:tgtEl>
                                        <p:attrNameLst>
                                          <p:attrName>ppt_w</p:attrName>
                                        </p:attrNameLst>
                                      </p:cBhvr>
                                      <p:tavLst>
                                        <p:tav tm="0">
                                          <p:val>
                                            <p:strVal val="#ppt_w"/>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23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9"/>
                                        </p:tgtEl>
                                        <p:attrNameLst>
                                          <p:attrName>style.visibility</p:attrName>
                                        </p:attrNameLst>
                                      </p:cBhvr>
                                      <p:to>
                                        <p:strVal val="visible"/>
                                      </p:to>
                                    </p:se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ppt_h/2"/>
                                          </p:val>
                                        </p:tav>
                                        <p:tav tm="100000">
                                          <p:val>
                                            <p:strVal val="#ppt_y"/>
                                          </p:val>
                                        </p:tav>
                                      </p:tavLst>
                                    </p:anim>
                                    <p:anim calcmode="lin" valueType="num">
                                      <p:cBhvr>
                                        <p:cTn id="30" dur="250" fill="hold"/>
                                        <p:tgtEl>
                                          <p:spTgt spid="9"/>
                                        </p:tgtEl>
                                        <p:attrNameLst>
                                          <p:attrName>ppt_w</p:attrName>
                                        </p:attrNameLst>
                                      </p:cBhvr>
                                      <p:tavLst>
                                        <p:tav tm="0">
                                          <p:val>
                                            <p:strVal val="#ppt_w"/>
                                          </p:val>
                                        </p:tav>
                                        <p:tav tm="100000">
                                          <p:val>
                                            <p:strVal val="#ppt_w"/>
                                          </p:val>
                                        </p:tav>
                                      </p:tavLst>
                                    </p:anim>
                                    <p:anim calcmode="lin" valueType="num">
                                      <p:cBhvr>
                                        <p:cTn id="31" dur="25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10"/>
                </p:tgtEl>
              </p:cMediaNode>
            </p:audio>
          </p:childTnLst>
        </p:cTn>
      </p:par>
    </p:tnLst>
    <p:bldLst>
      <p:bldP spid="5" grpId="0"/>
      <p:bldP spid="6" grpId="0"/>
      <p:bldP spid="7" grpId="0"/>
      <p:bldP spid="9" grpId="0" animBg="1"/>
    </p:bldLst>
  </p:timing>
  <p:extLst>
    <p:ext uri="{E180D4A7-C9FB-4DFB-919C-405C955672EB}">
      <p14:showEvtLst xmlns:p14="http://schemas.microsoft.com/office/powerpoint/2010/main">
        <p14:playEvt time="4159"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43"/>
          <p:cNvCxnSpPr/>
          <p:nvPr/>
        </p:nvCxnSpPr>
        <p:spPr>
          <a:xfrm>
            <a:off x="815095" y="2675667"/>
            <a:ext cx="7370937" cy="0"/>
          </a:xfrm>
          <a:prstGeom prst="line">
            <a:avLst/>
          </a:prstGeom>
          <a:ln w="1905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3" name="Group 88"/>
          <p:cNvGrpSpPr/>
          <p:nvPr/>
        </p:nvGrpSpPr>
        <p:grpSpPr>
          <a:xfrm>
            <a:off x="1921737" y="1238843"/>
            <a:ext cx="1331438" cy="634652"/>
            <a:chOff x="805797" y="661615"/>
            <a:chExt cx="994193" cy="351971"/>
          </a:xfrm>
        </p:grpSpPr>
        <p:sp>
          <p:nvSpPr>
            <p:cNvPr id="4" name="TextBox 3"/>
            <p:cNvSpPr txBox="1"/>
            <p:nvPr/>
          </p:nvSpPr>
          <p:spPr>
            <a:xfrm>
              <a:off x="805797" y="661615"/>
              <a:ext cx="424177" cy="94087"/>
            </a:xfrm>
            <a:prstGeom prst="rect">
              <a:avLst/>
            </a:prstGeom>
            <a:noFill/>
          </p:spPr>
          <p:txBody>
            <a:bodyPr wrap="none" lIns="0" tIns="0" rIns="0" bIns="0" rtlCol="0" anchor="t">
              <a:spAutoFit/>
            </a:bodyPr>
            <a:lstStyle/>
            <a:p>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5" name="TextBox 4"/>
            <p:cNvSpPr txBox="1"/>
            <p:nvPr/>
          </p:nvSpPr>
          <p:spPr>
            <a:xfrm>
              <a:off x="805797" y="757552"/>
              <a:ext cx="994193" cy="256034"/>
            </a:xfrm>
            <a:prstGeom prst="rect">
              <a:avLst/>
            </a:prstGeom>
            <a:noFill/>
          </p:spPr>
          <p:txBody>
            <a:bodyPr wrap="square" lIns="0" tIns="0" rIns="0" bIns="0" rtlCol="0" anchor="t">
              <a:spAutoFit/>
            </a:bodyPr>
            <a:lstStyle/>
            <a:p>
              <a:pP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6" name="Group 88"/>
          <p:cNvGrpSpPr/>
          <p:nvPr/>
        </p:nvGrpSpPr>
        <p:grpSpPr>
          <a:xfrm>
            <a:off x="714008" y="3560640"/>
            <a:ext cx="1348477" cy="634654"/>
            <a:chOff x="690582" y="661615"/>
            <a:chExt cx="1370060" cy="351972"/>
          </a:xfrm>
        </p:grpSpPr>
        <p:sp>
          <p:nvSpPr>
            <p:cNvPr id="7" name="TextBox 6"/>
            <p:cNvSpPr txBox="1"/>
            <p:nvPr/>
          </p:nvSpPr>
          <p:spPr>
            <a:xfrm>
              <a:off x="1483486" y="661615"/>
              <a:ext cx="577156" cy="94087"/>
            </a:xfrm>
            <a:prstGeom prst="rect">
              <a:avLst/>
            </a:prstGeom>
            <a:noFill/>
          </p:spPr>
          <p:txBody>
            <a:bodyPr wrap="none" lIns="0" tIns="0" rIns="0" bIns="0" rtlCol="0" anchor="t">
              <a:spAutoFit/>
            </a:bodyPr>
            <a:lstStyle/>
            <a:p>
              <a:pPr algn="r"/>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8" name="TextBox 7"/>
            <p:cNvSpPr txBox="1"/>
            <p:nvPr/>
          </p:nvSpPr>
          <p:spPr>
            <a:xfrm>
              <a:off x="690582" y="757553"/>
              <a:ext cx="1370060" cy="256034"/>
            </a:xfrm>
            <a:prstGeom prst="rect">
              <a:avLst/>
            </a:prstGeom>
            <a:noFill/>
          </p:spPr>
          <p:txBody>
            <a:bodyPr wrap="square" lIns="0" tIns="0" rIns="0" bIns="0" rtlCol="0" anchor="t">
              <a:spAutoFit/>
            </a:bodyPr>
            <a:lstStyle/>
            <a:p>
              <a:pPr algn="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9" name="Group 88"/>
          <p:cNvGrpSpPr/>
          <p:nvPr/>
        </p:nvGrpSpPr>
        <p:grpSpPr>
          <a:xfrm>
            <a:off x="4397277" y="1238843"/>
            <a:ext cx="1317577" cy="634652"/>
            <a:chOff x="805796" y="661615"/>
            <a:chExt cx="1338665" cy="351971"/>
          </a:xfrm>
        </p:grpSpPr>
        <p:sp>
          <p:nvSpPr>
            <p:cNvPr id="10" name="TextBox 9"/>
            <p:cNvSpPr txBox="1"/>
            <p:nvPr/>
          </p:nvSpPr>
          <p:spPr>
            <a:xfrm>
              <a:off x="805796" y="661615"/>
              <a:ext cx="577156" cy="94087"/>
            </a:xfrm>
            <a:prstGeom prst="rect">
              <a:avLst/>
            </a:prstGeom>
            <a:noFill/>
          </p:spPr>
          <p:txBody>
            <a:bodyPr wrap="none" lIns="0" tIns="0" rIns="0" bIns="0" rtlCol="0" anchor="t">
              <a:spAutoFit/>
            </a:bodyPr>
            <a:lstStyle/>
            <a:p>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11" name="TextBox 10"/>
            <p:cNvSpPr txBox="1"/>
            <p:nvPr/>
          </p:nvSpPr>
          <p:spPr>
            <a:xfrm>
              <a:off x="805796" y="757552"/>
              <a:ext cx="1338665" cy="256034"/>
            </a:xfrm>
            <a:prstGeom prst="rect">
              <a:avLst/>
            </a:prstGeom>
            <a:noFill/>
          </p:spPr>
          <p:txBody>
            <a:bodyPr wrap="square" lIns="0" tIns="0" rIns="0" bIns="0" rtlCol="0" anchor="t">
              <a:spAutoFit/>
            </a:bodyPr>
            <a:lstStyle/>
            <a:p>
              <a:pP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grpSp>
        <p:nvGrpSpPr>
          <p:cNvPr id="12" name="Group 88"/>
          <p:cNvGrpSpPr/>
          <p:nvPr/>
        </p:nvGrpSpPr>
        <p:grpSpPr>
          <a:xfrm>
            <a:off x="3251010" y="3560644"/>
            <a:ext cx="1319805" cy="634655"/>
            <a:chOff x="688894" y="661615"/>
            <a:chExt cx="1340929" cy="351973"/>
          </a:xfrm>
        </p:grpSpPr>
        <p:sp>
          <p:nvSpPr>
            <p:cNvPr id="13" name="TextBox 12"/>
            <p:cNvSpPr txBox="1"/>
            <p:nvPr/>
          </p:nvSpPr>
          <p:spPr>
            <a:xfrm>
              <a:off x="1452667" y="661615"/>
              <a:ext cx="577156" cy="94087"/>
            </a:xfrm>
            <a:prstGeom prst="rect">
              <a:avLst/>
            </a:prstGeom>
            <a:noFill/>
          </p:spPr>
          <p:txBody>
            <a:bodyPr wrap="none" lIns="0" tIns="0" rIns="0" bIns="0" rtlCol="0" anchor="t">
              <a:spAutoFit/>
            </a:bodyPr>
            <a:lstStyle/>
            <a:p>
              <a:pPr algn="r"/>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14" name="TextBox 13"/>
            <p:cNvSpPr txBox="1"/>
            <p:nvPr/>
          </p:nvSpPr>
          <p:spPr>
            <a:xfrm>
              <a:off x="688894" y="757553"/>
              <a:ext cx="1340929" cy="256035"/>
            </a:xfrm>
            <a:prstGeom prst="rect">
              <a:avLst/>
            </a:prstGeom>
            <a:noFill/>
          </p:spPr>
          <p:txBody>
            <a:bodyPr wrap="square" lIns="0" tIns="0" rIns="0" bIns="0" rtlCol="0" anchor="t">
              <a:spAutoFit/>
            </a:bodyPr>
            <a:lstStyle/>
            <a:p>
              <a:pPr algn="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cxnSp>
        <p:nvCxnSpPr>
          <p:cNvPr id="15" name="Straight Connector 38"/>
          <p:cNvCxnSpPr/>
          <p:nvPr/>
        </p:nvCxnSpPr>
        <p:spPr>
          <a:xfrm>
            <a:off x="1388446" y="2018291"/>
            <a:ext cx="0" cy="315257"/>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39368" y="3118558"/>
            <a:ext cx="298159" cy="246221"/>
          </a:xfrm>
          <a:prstGeom prst="rect">
            <a:avLst/>
          </a:prstGeom>
          <a:noFill/>
        </p:spPr>
        <p:txBody>
          <a:bodyPr wrap="none" lIns="0" tIns="0" rIns="0" bIns="0" rtlCol="0" anchor="ctr">
            <a:spAutoFit/>
          </a:bodyPr>
          <a:lstStyle/>
          <a:p>
            <a:pPr algn="ctr" defTabSz="898082">
              <a:spcBef>
                <a:spcPct val="20000"/>
              </a:spcBef>
              <a:defRPr/>
            </a:pPr>
            <a:r>
              <a:rPr lang="en-US" dirty="0">
                <a:solidFill>
                  <a:srgbClr val="E71D33"/>
                </a:solidFill>
                <a:latin typeface="Agency FB" panose="020B0503020202020204" pitchFamily="34" charset="0"/>
              </a:rPr>
              <a:t>2013</a:t>
            </a:r>
          </a:p>
        </p:txBody>
      </p:sp>
      <p:sp>
        <p:nvSpPr>
          <p:cNvPr id="17" name="Freeform 32"/>
          <p:cNvSpPr/>
          <p:nvPr/>
        </p:nvSpPr>
        <p:spPr>
          <a:xfrm>
            <a:off x="942826" y="1108875"/>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92" tIns="179692" rIns="155253" bIns="155253" numCol="1" spcCol="1248" anchor="ctr" anchorCtr="0">
            <a:noAutofit/>
          </a:bodyPr>
          <a:lstStyle/>
          <a:p>
            <a:pPr algn="ctr" defTabSz="873279">
              <a:lnSpc>
                <a:spcPct val="90000"/>
              </a:lnSpc>
              <a:spcBef>
                <a:spcPct val="0"/>
              </a:spcBef>
              <a:spcAft>
                <a:spcPct val="35000"/>
              </a:spcAft>
            </a:pPr>
            <a:endParaRPr lang="en-US" sz="3500" dirty="0">
              <a:latin typeface="+mn-ea"/>
            </a:endParaRPr>
          </a:p>
        </p:txBody>
      </p:sp>
      <p:sp>
        <p:nvSpPr>
          <p:cNvPr id="18" name="Oval 37"/>
          <p:cNvSpPr/>
          <p:nvPr/>
        </p:nvSpPr>
        <p:spPr>
          <a:xfrm>
            <a:off x="1077851"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01</a:t>
            </a:r>
          </a:p>
        </p:txBody>
      </p:sp>
      <p:cxnSp>
        <p:nvCxnSpPr>
          <p:cNvPr id="19" name="Straight Connector 50"/>
          <p:cNvCxnSpPr/>
          <p:nvPr/>
        </p:nvCxnSpPr>
        <p:spPr>
          <a:xfrm flipV="1">
            <a:off x="2633294" y="3072902"/>
            <a:ext cx="0" cy="319567"/>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0" name="Freeform 36"/>
          <p:cNvSpPr/>
          <p:nvPr/>
        </p:nvSpPr>
        <p:spPr>
          <a:xfrm>
            <a:off x="2187674" y="3417367"/>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48" anchor="ctr" anchorCtr="0">
            <a:noAutofit/>
          </a:bodyPr>
          <a:lstStyle/>
          <a:p>
            <a:pPr algn="ctr" defTabSz="873279">
              <a:lnSpc>
                <a:spcPct val="90000"/>
              </a:lnSpc>
              <a:spcBef>
                <a:spcPct val="0"/>
              </a:spcBef>
              <a:spcAft>
                <a:spcPct val="35000"/>
              </a:spcAft>
            </a:pPr>
            <a:endParaRPr lang="en-US" sz="3200" dirty="0">
              <a:latin typeface="+mn-ea"/>
            </a:endParaRPr>
          </a:p>
        </p:txBody>
      </p:sp>
      <p:sp>
        <p:nvSpPr>
          <p:cNvPr id="21" name="Oval 39"/>
          <p:cNvSpPr/>
          <p:nvPr/>
        </p:nvSpPr>
        <p:spPr>
          <a:xfrm>
            <a:off x="2322699"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02</a:t>
            </a:r>
          </a:p>
        </p:txBody>
      </p:sp>
      <p:sp>
        <p:nvSpPr>
          <p:cNvPr id="22" name="TextBox 21"/>
          <p:cNvSpPr txBox="1"/>
          <p:nvPr/>
        </p:nvSpPr>
        <p:spPr>
          <a:xfrm>
            <a:off x="2488223" y="2045984"/>
            <a:ext cx="290144" cy="246221"/>
          </a:xfrm>
          <a:prstGeom prst="rect">
            <a:avLst/>
          </a:prstGeom>
          <a:noFill/>
        </p:spPr>
        <p:txBody>
          <a:bodyPr wrap="none" lIns="0" tIns="0" rIns="0" bIns="0" rtlCol="0" anchor="ctr">
            <a:spAutoFit/>
          </a:bodyPr>
          <a:lstStyle/>
          <a:p>
            <a:pPr algn="ctr" defTabSz="898082">
              <a:spcBef>
                <a:spcPct val="20000"/>
              </a:spcBef>
              <a:defRPr/>
            </a:pPr>
            <a:r>
              <a:rPr lang="en-US" dirty="0">
                <a:solidFill>
                  <a:srgbClr val="E71D33"/>
                </a:solidFill>
                <a:latin typeface="Agency FB" panose="020B0503020202020204" pitchFamily="34" charset="0"/>
              </a:rPr>
              <a:t>2014</a:t>
            </a:r>
          </a:p>
        </p:txBody>
      </p:sp>
      <p:cxnSp>
        <p:nvCxnSpPr>
          <p:cNvPr id="23" name="Straight Connector 57"/>
          <p:cNvCxnSpPr/>
          <p:nvPr/>
        </p:nvCxnSpPr>
        <p:spPr>
          <a:xfrm>
            <a:off x="3878142" y="2018291"/>
            <a:ext cx="0" cy="315257"/>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4" name="Freeform 35"/>
          <p:cNvSpPr/>
          <p:nvPr/>
        </p:nvSpPr>
        <p:spPr>
          <a:xfrm>
            <a:off x="3432522" y="1110028"/>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92" tIns="179692" rIns="179692" bIns="155253" numCol="1" spcCol="1248" anchor="ctr" anchorCtr="0">
            <a:noAutofit/>
          </a:bodyPr>
          <a:lstStyle/>
          <a:p>
            <a:pPr algn="ctr" defTabSz="873279">
              <a:lnSpc>
                <a:spcPct val="90000"/>
              </a:lnSpc>
              <a:spcBef>
                <a:spcPct val="0"/>
              </a:spcBef>
              <a:spcAft>
                <a:spcPct val="35000"/>
              </a:spcAft>
            </a:pPr>
            <a:endParaRPr lang="en-US" sz="3200" dirty="0">
              <a:latin typeface="+mn-ea"/>
            </a:endParaRPr>
          </a:p>
        </p:txBody>
      </p:sp>
      <p:sp>
        <p:nvSpPr>
          <p:cNvPr id="25" name="Oval 40"/>
          <p:cNvSpPr/>
          <p:nvPr/>
        </p:nvSpPr>
        <p:spPr>
          <a:xfrm>
            <a:off x="3567546"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03</a:t>
            </a:r>
          </a:p>
        </p:txBody>
      </p:sp>
      <p:sp>
        <p:nvSpPr>
          <p:cNvPr id="26" name="TextBox 25"/>
          <p:cNvSpPr txBox="1"/>
          <p:nvPr/>
        </p:nvSpPr>
        <p:spPr>
          <a:xfrm>
            <a:off x="3729865" y="3118558"/>
            <a:ext cx="296556" cy="246221"/>
          </a:xfrm>
          <a:prstGeom prst="rect">
            <a:avLst/>
          </a:prstGeom>
          <a:noFill/>
        </p:spPr>
        <p:txBody>
          <a:bodyPr wrap="none" lIns="0" tIns="0" rIns="0" bIns="0" rtlCol="0" anchor="ctr">
            <a:spAutoFit/>
          </a:bodyPr>
          <a:lstStyle/>
          <a:p>
            <a:pPr algn="ctr" defTabSz="898082">
              <a:spcBef>
                <a:spcPct val="20000"/>
              </a:spcBef>
              <a:defRPr/>
            </a:pPr>
            <a:r>
              <a:rPr lang="en-US" dirty="0">
                <a:solidFill>
                  <a:srgbClr val="E71D33"/>
                </a:solidFill>
                <a:latin typeface="Agency FB" panose="020B0503020202020204" pitchFamily="34" charset="0"/>
              </a:rPr>
              <a:t>2015</a:t>
            </a:r>
          </a:p>
        </p:txBody>
      </p:sp>
      <p:cxnSp>
        <p:nvCxnSpPr>
          <p:cNvPr id="27" name="Straight Connector 61"/>
          <p:cNvCxnSpPr/>
          <p:nvPr/>
        </p:nvCxnSpPr>
        <p:spPr>
          <a:xfrm flipV="1">
            <a:off x="5122990" y="3048010"/>
            <a:ext cx="0" cy="344458"/>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8" name="Freeform 34"/>
          <p:cNvSpPr/>
          <p:nvPr/>
        </p:nvSpPr>
        <p:spPr>
          <a:xfrm>
            <a:off x="4677370" y="3418717"/>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92" tIns="155253" rIns="155253" bIns="89846" numCol="1" spcCol="1248" anchor="ctr" anchorCtr="0">
            <a:noAutofit/>
          </a:bodyPr>
          <a:lstStyle/>
          <a:p>
            <a:pPr algn="ctr" defTabSz="873279">
              <a:lnSpc>
                <a:spcPct val="90000"/>
              </a:lnSpc>
              <a:spcBef>
                <a:spcPct val="0"/>
              </a:spcBef>
              <a:spcAft>
                <a:spcPct val="35000"/>
              </a:spcAft>
            </a:pPr>
            <a:endParaRPr lang="en-US" sz="3200" dirty="0">
              <a:latin typeface="+mn-ea"/>
            </a:endParaRPr>
          </a:p>
        </p:txBody>
      </p:sp>
      <p:sp>
        <p:nvSpPr>
          <p:cNvPr id="29" name="Oval 41"/>
          <p:cNvSpPr/>
          <p:nvPr/>
        </p:nvSpPr>
        <p:spPr>
          <a:xfrm>
            <a:off x="4812394"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04</a:t>
            </a:r>
          </a:p>
        </p:txBody>
      </p:sp>
      <p:sp>
        <p:nvSpPr>
          <p:cNvPr id="30" name="TextBox 29"/>
          <p:cNvSpPr txBox="1"/>
          <p:nvPr/>
        </p:nvSpPr>
        <p:spPr>
          <a:xfrm>
            <a:off x="4973911" y="2045984"/>
            <a:ext cx="298159" cy="246221"/>
          </a:xfrm>
          <a:prstGeom prst="rect">
            <a:avLst/>
          </a:prstGeom>
          <a:noFill/>
        </p:spPr>
        <p:txBody>
          <a:bodyPr wrap="none" lIns="0" tIns="0" rIns="0" bIns="0" rtlCol="0" anchor="ctr">
            <a:spAutoFit/>
          </a:bodyPr>
          <a:lstStyle/>
          <a:p>
            <a:pPr algn="ctr" defTabSz="898082">
              <a:spcBef>
                <a:spcPct val="20000"/>
              </a:spcBef>
              <a:defRPr/>
            </a:pPr>
            <a:r>
              <a:rPr lang="en-US" dirty="0">
                <a:solidFill>
                  <a:srgbClr val="E71D33"/>
                </a:solidFill>
                <a:latin typeface="Agency FB" panose="020B0503020202020204" pitchFamily="34" charset="0"/>
              </a:rPr>
              <a:t>2016</a:t>
            </a:r>
          </a:p>
        </p:txBody>
      </p:sp>
      <p:grpSp>
        <p:nvGrpSpPr>
          <p:cNvPr id="31" name="Group 88"/>
          <p:cNvGrpSpPr/>
          <p:nvPr/>
        </p:nvGrpSpPr>
        <p:grpSpPr>
          <a:xfrm>
            <a:off x="6881942" y="1238843"/>
            <a:ext cx="1324158" cy="634652"/>
            <a:chOff x="805796" y="661615"/>
            <a:chExt cx="1345351" cy="351971"/>
          </a:xfrm>
        </p:grpSpPr>
        <p:sp>
          <p:nvSpPr>
            <p:cNvPr id="32" name="TextBox 31"/>
            <p:cNvSpPr txBox="1"/>
            <p:nvPr/>
          </p:nvSpPr>
          <p:spPr>
            <a:xfrm>
              <a:off x="805796" y="661615"/>
              <a:ext cx="577156" cy="94087"/>
            </a:xfrm>
            <a:prstGeom prst="rect">
              <a:avLst/>
            </a:prstGeom>
            <a:noFill/>
          </p:spPr>
          <p:txBody>
            <a:bodyPr wrap="none" lIns="0" tIns="0" rIns="0" bIns="0" rtlCol="0" anchor="t">
              <a:spAutoFit/>
            </a:bodyPr>
            <a:lstStyle/>
            <a:p>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33" name="TextBox 32"/>
            <p:cNvSpPr txBox="1"/>
            <p:nvPr/>
          </p:nvSpPr>
          <p:spPr>
            <a:xfrm>
              <a:off x="805796" y="757552"/>
              <a:ext cx="1345351" cy="256034"/>
            </a:xfrm>
            <a:prstGeom prst="rect">
              <a:avLst/>
            </a:prstGeom>
            <a:noFill/>
          </p:spPr>
          <p:txBody>
            <a:bodyPr wrap="square" lIns="0" tIns="0" rIns="0" bIns="0" rtlCol="0" anchor="t">
              <a:spAutoFit/>
            </a:bodyPr>
            <a:lstStyle/>
            <a:p>
              <a:pP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cxnSp>
        <p:nvCxnSpPr>
          <p:cNvPr id="34" name="Straight Connector 51"/>
          <p:cNvCxnSpPr/>
          <p:nvPr/>
        </p:nvCxnSpPr>
        <p:spPr>
          <a:xfrm>
            <a:off x="6367837" y="2018291"/>
            <a:ext cx="0" cy="315257"/>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5" name="Freeform 52"/>
          <p:cNvSpPr/>
          <p:nvPr/>
        </p:nvSpPr>
        <p:spPr>
          <a:xfrm>
            <a:off x="5922217" y="1110028"/>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92" tIns="179692" rIns="179692" bIns="269538" numCol="1" spcCol="1248" anchor="ctr" anchorCtr="0">
            <a:noAutofit/>
          </a:bodyPr>
          <a:lstStyle/>
          <a:p>
            <a:pPr algn="ctr" defTabSz="873279">
              <a:lnSpc>
                <a:spcPct val="90000"/>
              </a:lnSpc>
              <a:spcBef>
                <a:spcPct val="0"/>
              </a:spcBef>
              <a:spcAft>
                <a:spcPct val="35000"/>
              </a:spcAft>
            </a:pPr>
            <a:endParaRPr lang="en-US" sz="3900" dirty="0">
              <a:latin typeface="+mn-ea"/>
            </a:endParaRPr>
          </a:p>
        </p:txBody>
      </p:sp>
      <p:sp>
        <p:nvSpPr>
          <p:cNvPr id="36" name="Oval 53"/>
          <p:cNvSpPr/>
          <p:nvPr/>
        </p:nvSpPr>
        <p:spPr>
          <a:xfrm>
            <a:off x="6057242"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05</a:t>
            </a:r>
          </a:p>
        </p:txBody>
      </p:sp>
      <p:sp>
        <p:nvSpPr>
          <p:cNvPr id="37" name="TextBox 36"/>
          <p:cNvSpPr txBox="1"/>
          <p:nvPr/>
        </p:nvSpPr>
        <p:spPr>
          <a:xfrm>
            <a:off x="6225171" y="3118558"/>
            <a:ext cx="285335" cy="246221"/>
          </a:xfrm>
          <a:prstGeom prst="rect">
            <a:avLst/>
          </a:prstGeom>
          <a:noFill/>
        </p:spPr>
        <p:txBody>
          <a:bodyPr wrap="none" lIns="0" tIns="0" rIns="0" bIns="0" rtlCol="0" anchor="ctr">
            <a:spAutoFit/>
          </a:bodyPr>
          <a:lstStyle/>
          <a:p>
            <a:pPr algn="ctr" defTabSz="898082">
              <a:spcBef>
                <a:spcPct val="20000"/>
              </a:spcBef>
              <a:defRPr/>
            </a:pPr>
            <a:r>
              <a:rPr lang="en-US" dirty="0">
                <a:solidFill>
                  <a:srgbClr val="E71D33"/>
                </a:solidFill>
                <a:latin typeface="Agency FB" panose="020B0503020202020204" pitchFamily="34" charset="0"/>
              </a:rPr>
              <a:t>2017</a:t>
            </a:r>
          </a:p>
        </p:txBody>
      </p:sp>
      <p:cxnSp>
        <p:nvCxnSpPr>
          <p:cNvPr id="38" name="Straight Connector 71"/>
          <p:cNvCxnSpPr/>
          <p:nvPr/>
        </p:nvCxnSpPr>
        <p:spPr>
          <a:xfrm flipV="1">
            <a:off x="7612684" y="3048010"/>
            <a:ext cx="0" cy="344458"/>
          </a:xfrm>
          <a:prstGeom prst="line">
            <a:avLst/>
          </a:prstGeom>
          <a:ln w="19050" cap="rnd">
            <a:solidFill>
              <a:srgbClr val="E11E3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9" name="Freeform 73"/>
          <p:cNvSpPr/>
          <p:nvPr/>
        </p:nvSpPr>
        <p:spPr>
          <a:xfrm>
            <a:off x="7167064" y="3418717"/>
            <a:ext cx="891240" cy="8873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E11E3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92" tIns="155253" rIns="155253" bIns="155253" numCol="1" spcCol="1248" anchor="ctr" anchorCtr="0">
            <a:noAutofit/>
          </a:bodyPr>
          <a:lstStyle/>
          <a:p>
            <a:pPr algn="ctr" defTabSz="873279">
              <a:lnSpc>
                <a:spcPct val="90000"/>
              </a:lnSpc>
              <a:spcBef>
                <a:spcPct val="0"/>
              </a:spcBef>
              <a:spcAft>
                <a:spcPct val="35000"/>
              </a:spcAft>
            </a:pPr>
            <a:endParaRPr lang="en-US" sz="3200" dirty="0">
              <a:latin typeface="+mn-ea"/>
            </a:endParaRPr>
          </a:p>
        </p:txBody>
      </p:sp>
      <p:sp>
        <p:nvSpPr>
          <p:cNvPr id="40" name="Oval 74"/>
          <p:cNvSpPr/>
          <p:nvPr/>
        </p:nvSpPr>
        <p:spPr>
          <a:xfrm>
            <a:off x="7302088" y="2395907"/>
            <a:ext cx="621191" cy="618469"/>
          </a:xfrm>
          <a:prstGeom prst="ellipse">
            <a:avLst/>
          </a:prstGeom>
          <a:solidFill>
            <a:schemeClr val="bg1"/>
          </a:solidFill>
          <a:ln w="76200">
            <a:solidFill>
              <a:srgbClr val="E11E34"/>
            </a:solidFill>
          </a:ln>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a:r>
              <a:rPr lang="en-US" dirty="0">
                <a:solidFill>
                  <a:srgbClr val="E71D33"/>
                </a:solidFill>
                <a:latin typeface="Agency FB" panose="020B0503020202020204" pitchFamily="34" charset="0"/>
              </a:rPr>
              <a:t>06</a:t>
            </a:r>
          </a:p>
        </p:txBody>
      </p:sp>
      <p:sp>
        <p:nvSpPr>
          <p:cNvPr id="41" name="TextBox 40"/>
          <p:cNvSpPr txBox="1"/>
          <p:nvPr/>
        </p:nvSpPr>
        <p:spPr>
          <a:xfrm>
            <a:off x="7462803" y="2045984"/>
            <a:ext cx="299762" cy="246221"/>
          </a:xfrm>
          <a:prstGeom prst="rect">
            <a:avLst/>
          </a:prstGeom>
          <a:noFill/>
          <a:ln>
            <a:noFill/>
          </a:ln>
        </p:spPr>
        <p:txBody>
          <a:bodyPr wrap="none" lIns="0" tIns="0" rIns="0" bIns="0" rtlCol="0" anchor="ctr">
            <a:spAutoFit/>
          </a:bodyPr>
          <a:lstStyle/>
          <a:p>
            <a:pPr algn="ctr" defTabSz="898082">
              <a:spcBef>
                <a:spcPct val="20000"/>
              </a:spcBef>
              <a:defRPr/>
            </a:pPr>
            <a:r>
              <a:rPr lang="en-US" altLang="zh-CN" dirty="0">
                <a:solidFill>
                  <a:srgbClr val="E71D33"/>
                </a:solidFill>
                <a:latin typeface="Agency FB" panose="020B0503020202020204" pitchFamily="34" charset="0"/>
              </a:rPr>
              <a:t>2018</a:t>
            </a:r>
          </a:p>
        </p:txBody>
      </p:sp>
      <p:grpSp>
        <p:nvGrpSpPr>
          <p:cNvPr id="42" name="Group 88"/>
          <p:cNvGrpSpPr/>
          <p:nvPr/>
        </p:nvGrpSpPr>
        <p:grpSpPr>
          <a:xfrm>
            <a:off x="5747954" y="3560644"/>
            <a:ext cx="1319805" cy="634655"/>
            <a:chOff x="688894" y="661615"/>
            <a:chExt cx="1340929" cy="351973"/>
          </a:xfrm>
        </p:grpSpPr>
        <p:sp>
          <p:nvSpPr>
            <p:cNvPr id="43" name="TextBox 42"/>
            <p:cNvSpPr txBox="1"/>
            <p:nvPr/>
          </p:nvSpPr>
          <p:spPr>
            <a:xfrm>
              <a:off x="1452667" y="661615"/>
              <a:ext cx="577156" cy="94087"/>
            </a:xfrm>
            <a:prstGeom prst="rect">
              <a:avLst/>
            </a:prstGeom>
            <a:noFill/>
          </p:spPr>
          <p:txBody>
            <a:bodyPr wrap="none" lIns="0" tIns="0" rIns="0" bIns="0" rtlCol="0" anchor="t">
              <a:spAutoFit/>
            </a:bodyPr>
            <a:lstStyle/>
            <a:p>
              <a:pPr algn="r"/>
              <a:r>
                <a:rPr lang="zh-CN" altLang="en-US" sz="1100" dirty="0">
                  <a:solidFill>
                    <a:schemeClr val="tx1">
                      <a:lumMod val="75000"/>
                      <a:lumOff val="25000"/>
                    </a:schemeClr>
                  </a:solidFill>
                  <a:latin typeface="+mn-ea"/>
                </a:rPr>
                <a:t>数字图表</a:t>
              </a:r>
              <a:endParaRPr lang="en-US" sz="1100" dirty="0">
                <a:solidFill>
                  <a:schemeClr val="tx1">
                    <a:lumMod val="75000"/>
                    <a:lumOff val="25000"/>
                  </a:schemeClr>
                </a:solidFill>
                <a:latin typeface="+mn-ea"/>
              </a:endParaRPr>
            </a:p>
          </p:txBody>
        </p:sp>
        <p:sp>
          <p:nvSpPr>
            <p:cNvPr id="44" name="TextBox 43"/>
            <p:cNvSpPr txBox="1"/>
            <p:nvPr/>
          </p:nvSpPr>
          <p:spPr>
            <a:xfrm>
              <a:off x="688894" y="757553"/>
              <a:ext cx="1340929" cy="256035"/>
            </a:xfrm>
            <a:prstGeom prst="rect">
              <a:avLst/>
            </a:prstGeom>
            <a:noFill/>
          </p:spPr>
          <p:txBody>
            <a:bodyPr wrap="square" lIns="0" tIns="0" rIns="0" bIns="0" rtlCol="0" anchor="t">
              <a:spAutoFit/>
            </a:bodyPr>
            <a:lstStyle/>
            <a:p>
              <a:pPr algn="r" defTabSz="898082">
                <a:spcBef>
                  <a:spcPct val="20000"/>
                </a:spcBef>
                <a:defRPr/>
              </a:pPr>
              <a:r>
                <a:rPr lang="zh-CN" altLang="en-US" sz="1000" dirty="0">
                  <a:solidFill>
                    <a:schemeClr val="tx1">
                      <a:lumMod val="65000"/>
                      <a:lumOff val="35000"/>
                    </a:schemeClr>
                  </a:solidFill>
                  <a:latin typeface="+mn-ea"/>
                </a:rPr>
                <a:t>此处添加详细文本描述，建议与标题相关并符合整体语言风格</a:t>
              </a:r>
              <a:endParaRPr lang="en-US" sz="1000" dirty="0">
                <a:solidFill>
                  <a:schemeClr val="tx1">
                    <a:lumMod val="65000"/>
                    <a:lumOff val="35000"/>
                  </a:schemeClr>
                </a:solidFill>
                <a:latin typeface="+mn-ea"/>
              </a:endParaRPr>
            </a:p>
          </p:txBody>
        </p:sp>
      </p:grpSp>
      <p:sp>
        <p:nvSpPr>
          <p:cNvPr id="45" name="Freeform 143"/>
          <p:cNvSpPr>
            <a:spLocks noEditPoints="1"/>
          </p:cNvSpPr>
          <p:nvPr/>
        </p:nvSpPr>
        <p:spPr bwMode="auto">
          <a:xfrm>
            <a:off x="1210122" y="1383972"/>
            <a:ext cx="356248" cy="326687"/>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46" name="Freeform 92"/>
          <p:cNvSpPr>
            <a:spLocks noEditPoints="1"/>
          </p:cNvSpPr>
          <p:nvPr/>
        </p:nvSpPr>
        <p:spPr bwMode="auto">
          <a:xfrm>
            <a:off x="2469950" y="3692678"/>
            <a:ext cx="335936" cy="340689"/>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grpSp>
        <p:nvGrpSpPr>
          <p:cNvPr id="47" name="组合 46"/>
          <p:cNvGrpSpPr/>
          <p:nvPr/>
        </p:nvGrpSpPr>
        <p:grpSpPr>
          <a:xfrm>
            <a:off x="3720331" y="1416641"/>
            <a:ext cx="315623" cy="294019"/>
            <a:chOff x="6661150" y="233363"/>
            <a:chExt cx="320675" cy="300038"/>
          </a:xfrm>
          <a:solidFill>
            <a:schemeClr val="bg1"/>
          </a:solidFill>
        </p:grpSpPr>
        <p:sp>
          <p:nvSpPr>
            <p:cNvPr id="48"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0"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52" name="Freeform 140"/>
          <p:cNvSpPr>
            <a:spLocks noEditPoints="1"/>
          </p:cNvSpPr>
          <p:nvPr/>
        </p:nvSpPr>
        <p:spPr bwMode="auto">
          <a:xfrm>
            <a:off x="4914694" y="3649183"/>
            <a:ext cx="409525" cy="40773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53" name="Freeform 190"/>
          <p:cNvSpPr>
            <a:spLocks noEditPoints="1"/>
          </p:cNvSpPr>
          <p:nvPr/>
        </p:nvSpPr>
        <p:spPr bwMode="auto">
          <a:xfrm>
            <a:off x="6223308" y="1374638"/>
            <a:ext cx="289061" cy="30646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grpSp>
        <p:nvGrpSpPr>
          <p:cNvPr id="54" name="组合 53"/>
          <p:cNvGrpSpPr/>
          <p:nvPr/>
        </p:nvGrpSpPr>
        <p:grpSpPr>
          <a:xfrm>
            <a:off x="7457998" y="3733125"/>
            <a:ext cx="309373" cy="300241"/>
            <a:chOff x="8175625" y="987426"/>
            <a:chExt cx="314325" cy="306388"/>
          </a:xfrm>
          <a:solidFill>
            <a:schemeClr val="bg1"/>
          </a:solidFill>
        </p:grpSpPr>
        <p:sp>
          <p:nvSpPr>
            <p:cNvPr id="55" name="Freeform 104"/>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6" name="Freeform 105"/>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7" name="Freeform 106"/>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8" name="Freeform 107"/>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16822">
        <p14:switch dir="r"/>
      </p:transition>
    </mc:Choice>
    <mc:Fallback xmlns="">
      <p:transition spd="slow" advTm="16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slide(fromBottom)">
                                      <p:cBhvr>
                                        <p:cTn id="16" dur="500"/>
                                        <p:tgtEl>
                                          <p:spTgt spid="1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8" presetClass="entr" presetSubtype="12"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childTnLst>
                          </p:cTn>
                        </p:par>
                        <p:par>
                          <p:cTn id="26" fill="hold">
                            <p:stCondLst>
                              <p:cond delay="2500"/>
                            </p:stCondLst>
                            <p:childTnLst>
                              <p:par>
                                <p:cTn id="27" presetID="12" presetClass="entr" presetSubtype="4"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lide(fromBottom)">
                                      <p:cBhvr>
                                        <p:cTn id="29" dur="500"/>
                                        <p:tgtEl>
                                          <p:spTgt spid="3"/>
                                        </p:tgtEl>
                                      </p:cBhvr>
                                    </p:animEffect>
                                  </p:childTnLst>
                                </p:cTn>
                              </p:par>
                            </p:childTnLst>
                          </p:cTn>
                        </p:par>
                        <p:par>
                          <p:cTn id="30" fill="hold">
                            <p:stCondLst>
                              <p:cond delay="3000"/>
                            </p:stCondLst>
                            <p:childTnLst>
                              <p:par>
                                <p:cTn id="31" presetID="2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childTnLst>
                                </p:cTn>
                              </p:par>
                            </p:childTnLst>
                          </p:cTn>
                        </p:par>
                        <p:par>
                          <p:cTn id="35" fill="hold">
                            <p:stCondLst>
                              <p:cond delay="3500"/>
                            </p:stCondLst>
                            <p:childTnLst>
                              <p:par>
                                <p:cTn id="36" presetID="12" presetClass="entr" presetSubtype="4"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slide(fromBottom)">
                                      <p:cBhvr>
                                        <p:cTn id="38" dur="500"/>
                                        <p:tgtEl>
                                          <p:spTgt spid="22"/>
                                        </p:tgtEl>
                                      </p:cBhvr>
                                    </p:animEffect>
                                  </p:childTnLst>
                                </p:cTn>
                              </p:par>
                            </p:childTnLst>
                          </p:cTn>
                        </p:par>
                        <p:par>
                          <p:cTn id="39" fill="hold">
                            <p:stCondLst>
                              <p:cond delay="4000"/>
                            </p:stCondLst>
                            <p:childTnLst>
                              <p:par>
                                <p:cTn id="40" presetID="23" presetClass="entr" presetSubtype="16"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18" presetClass="entr" presetSubtype="3"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trips(upRight)">
                                      <p:cBhvr>
                                        <p:cTn id="47" dur="500"/>
                                        <p:tgtEl>
                                          <p:spTgt spid="19"/>
                                        </p:tgtEl>
                                      </p:cBhvr>
                                    </p:animEffect>
                                  </p:childTnLst>
                                </p:cTn>
                              </p:par>
                            </p:childTnLst>
                          </p:cTn>
                        </p:par>
                        <p:par>
                          <p:cTn id="48" fill="hold">
                            <p:stCondLst>
                              <p:cond delay="5000"/>
                            </p:stCondLst>
                            <p:childTnLst>
                              <p:par>
                                <p:cTn id="49" presetID="12" presetClass="entr" presetSubtype="4"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slide(fromBottom)">
                                      <p:cBhvr>
                                        <p:cTn id="51" dur="500"/>
                                        <p:tgtEl>
                                          <p:spTgt spid="6"/>
                                        </p:tgtEl>
                                      </p:cBhvr>
                                    </p:animEffect>
                                  </p:childTnLst>
                                </p:cTn>
                              </p:par>
                            </p:childTnLst>
                          </p:cTn>
                        </p:par>
                        <p:par>
                          <p:cTn id="52" fill="hold">
                            <p:stCondLst>
                              <p:cond delay="5500"/>
                            </p:stCondLst>
                            <p:childTnLst>
                              <p:par>
                                <p:cTn id="53" presetID="23" presetClass="entr" presetSubtype="1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childTnLst>
                                </p:cTn>
                              </p:par>
                            </p:childTnLst>
                          </p:cTn>
                        </p:par>
                        <p:par>
                          <p:cTn id="57" fill="hold">
                            <p:stCondLst>
                              <p:cond delay="6000"/>
                            </p:stCondLst>
                            <p:childTnLst>
                              <p:par>
                                <p:cTn id="58" presetID="1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slide(fromBottom)">
                                      <p:cBhvr>
                                        <p:cTn id="60" dur="500"/>
                                        <p:tgtEl>
                                          <p:spTgt spid="26"/>
                                        </p:tgtEl>
                                      </p:cBhvr>
                                    </p:animEffect>
                                  </p:childTnLst>
                                </p:cTn>
                              </p:par>
                            </p:childTnLst>
                          </p:cTn>
                        </p:par>
                        <p:par>
                          <p:cTn id="61" fill="hold">
                            <p:stCondLst>
                              <p:cond delay="6500"/>
                            </p:stCondLst>
                            <p:childTnLst>
                              <p:par>
                                <p:cTn id="62" presetID="23" presetClass="entr" presetSubtype="16"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childTnLst>
                                </p:cTn>
                              </p:par>
                            </p:childTnLst>
                          </p:cTn>
                        </p:par>
                        <p:par>
                          <p:cTn id="66" fill="hold">
                            <p:stCondLst>
                              <p:cond delay="7000"/>
                            </p:stCondLst>
                            <p:childTnLst>
                              <p:par>
                                <p:cTn id="67" presetID="18" presetClass="entr" presetSubtype="12"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strips(downLeft)">
                                      <p:cBhvr>
                                        <p:cTn id="69" dur="500"/>
                                        <p:tgtEl>
                                          <p:spTgt spid="23"/>
                                        </p:tgtEl>
                                      </p:cBhvr>
                                    </p:animEffect>
                                  </p:childTnLst>
                                </p:cTn>
                              </p:par>
                            </p:childTnLst>
                          </p:cTn>
                        </p:par>
                        <p:par>
                          <p:cTn id="70" fill="hold">
                            <p:stCondLst>
                              <p:cond delay="7500"/>
                            </p:stCondLst>
                            <p:childTnLst>
                              <p:par>
                                <p:cTn id="71" presetID="12" presetClass="entr" presetSubtype="4"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slide(fromBottom)">
                                      <p:cBhvr>
                                        <p:cTn id="73" dur="500"/>
                                        <p:tgtEl>
                                          <p:spTgt spid="9"/>
                                        </p:tgtEl>
                                      </p:cBhvr>
                                    </p:animEffect>
                                  </p:childTnLst>
                                </p:cTn>
                              </p:par>
                            </p:childTnLst>
                          </p:cTn>
                        </p:par>
                        <p:par>
                          <p:cTn id="74" fill="hold">
                            <p:stCondLst>
                              <p:cond delay="8000"/>
                            </p:stCondLst>
                            <p:childTnLst>
                              <p:par>
                                <p:cTn id="75" presetID="2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childTnLst>
                                </p:cTn>
                              </p:par>
                            </p:childTnLst>
                          </p:cTn>
                        </p:par>
                        <p:par>
                          <p:cTn id="79" fill="hold">
                            <p:stCondLst>
                              <p:cond delay="8500"/>
                            </p:stCondLst>
                            <p:childTnLst>
                              <p:par>
                                <p:cTn id="80" presetID="12" presetClass="entr" presetSubtype="4"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slide(fromBottom)">
                                      <p:cBhvr>
                                        <p:cTn id="82" dur="500"/>
                                        <p:tgtEl>
                                          <p:spTgt spid="30"/>
                                        </p:tgtEl>
                                      </p:cBhvr>
                                    </p:animEffect>
                                  </p:childTnLst>
                                </p:cTn>
                              </p:par>
                            </p:childTnLst>
                          </p:cTn>
                        </p:par>
                        <p:par>
                          <p:cTn id="83" fill="hold">
                            <p:stCondLst>
                              <p:cond delay="9000"/>
                            </p:stCondLst>
                            <p:childTnLst>
                              <p:par>
                                <p:cTn id="84" presetID="23" presetClass="entr" presetSubtype="16"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500" fill="hold"/>
                                        <p:tgtEl>
                                          <p:spTgt spid="28"/>
                                        </p:tgtEl>
                                        <p:attrNameLst>
                                          <p:attrName>ppt_w</p:attrName>
                                        </p:attrNameLst>
                                      </p:cBhvr>
                                      <p:tavLst>
                                        <p:tav tm="0">
                                          <p:val>
                                            <p:fltVal val="0"/>
                                          </p:val>
                                        </p:tav>
                                        <p:tav tm="100000">
                                          <p:val>
                                            <p:strVal val="#ppt_w"/>
                                          </p:val>
                                        </p:tav>
                                      </p:tavLst>
                                    </p:anim>
                                    <p:anim calcmode="lin" valueType="num">
                                      <p:cBhvr>
                                        <p:cTn id="87" dur="500" fill="hold"/>
                                        <p:tgtEl>
                                          <p:spTgt spid="28"/>
                                        </p:tgtEl>
                                        <p:attrNameLst>
                                          <p:attrName>ppt_h</p:attrName>
                                        </p:attrNameLst>
                                      </p:cBhvr>
                                      <p:tavLst>
                                        <p:tav tm="0">
                                          <p:val>
                                            <p:fltVal val="0"/>
                                          </p:val>
                                        </p:tav>
                                        <p:tav tm="100000">
                                          <p:val>
                                            <p:strVal val="#ppt_h"/>
                                          </p:val>
                                        </p:tav>
                                      </p:tavLst>
                                    </p:anim>
                                  </p:childTnLst>
                                </p:cTn>
                              </p:par>
                            </p:childTnLst>
                          </p:cTn>
                        </p:par>
                        <p:par>
                          <p:cTn id="88" fill="hold">
                            <p:stCondLst>
                              <p:cond delay="9500"/>
                            </p:stCondLst>
                            <p:childTnLst>
                              <p:par>
                                <p:cTn id="89" presetID="18" presetClass="entr" presetSubtype="3"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strips(upRight)">
                                      <p:cBhvr>
                                        <p:cTn id="91" dur="500"/>
                                        <p:tgtEl>
                                          <p:spTgt spid="27"/>
                                        </p:tgtEl>
                                      </p:cBhvr>
                                    </p:animEffect>
                                  </p:childTnLst>
                                </p:cTn>
                              </p:par>
                            </p:childTnLst>
                          </p:cTn>
                        </p:par>
                        <p:par>
                          <p:cTn id="92" fill="hold">
                            <p:stCondLst>
                              <p:cond delay="10000"/>
                            </p:stCondLst>
                            <p:childTnLst>
                              <p:par>
                                <p:cTn id="93" presetID="12" presetClass="entr" presetSubtype="4"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slide(fromBottom)">
                                      <p:cBhvr>
                                        <p:cTn id="95" dur="500"/>
                                        <p:tgtEl>
                                          <p:spTgt spid="12"/>
                                        </p:tgtEl>
                                      </p:cBhvr>
                                    </p:animEffect>
                                  </p:childTnLst>
                                </p:cTn>
                              </p:par>
                            </p:childTnLst>
                          </p:cTn>
                        </p:par>
                        <p:par>
                          <p:cTn id="96" fill="hold">
                            <p:stCondLst>
                              <p:cond delay="10500"/>
                            </p:stCondLst>
                            <p:childTnLst>
                              <p:par>
                                <p:cTn id="97" presetID="23" presetClass="entr" presetSubtype="16"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500" fill="hold"/>
                                        <p:tgtEl>
                                          <p:spTgt spid="36"/>
                                        </p:tgtEl>
                                        <p:attrNameLst>
                                          <p:attrName>ppt_w</p:attrName>
                                        </p:attrNameLst>
                                      </p:cBhvr>
                                      <p:tavLst>
                                        <p:tav tm="0">
                                          <p:val>
                                            <p:fltVal val="0"/>
                                          </p:val>
                                        </p:tav>
                                        <p:tav tm="100000">
                                          <p:val>
                                            <p:strVal val="#ppt_w"/>
                                          </p:val>
                                        </p:tav>
                                      </p:tavLst>
                                    </p:anim>
                                    <p:anim calcmode="lin" valueType="num">
                                      <p:cBhvr>
                                        <p:cTn id="100" dur="500" fill="hold"/>
                                        <p:tgtEl>
                                          <p:spTgt spid="36"/>
                                        </p:tgtEl>
                                        <p:attrNameLst>
                                          <p:attrName>ppt_h</p:attrName>
                                        </p:attrNameLst>
                                      </p:cBhvr>
                                      <p:tavLst>
                                        <p:tav tm="0">
                                          <p:val>
                                            <p:fltVal val="0"/>
                                          </p:val>
                                        </p:tav>
                                        <p:tav tm="100000">
                                          <p:val>
                                            <p:strVal val="#ppt_h"/>
                                          </p:val>
                                        </p:tav>
                                      </p:tavLst>
                                    </p:anim>
                                  </p:childTnLst>
                                </p:cTn>
                              </p:par>
                            </p:childTnLst>
                          </p:cTn>
                        </p:par>
                        <p:par>
                          <p:cTn id="101" fill="hold">
                            <p:stCondLst>
                              <p:cond delay="11000"/>
                            </p:stCondLst>
                            <p:childTnLst>
                              <p:par>
                                <p:cTn id="102" presetID="12" presetClass="entr" presetSubtype="4"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slide(fromBottom)">
                                      <p:cBhvr>
                                        <p:cTn id="104" dur="500"/>
                                        <p:tgtEl>
                                          <p:spTgt spid="37"/>
                                        </p:tgtEl>
                                      </p:cBhvr>
                                    </p:animEffect>
                                  </p:childTnLst>
                                </p:cTn>
                              </p:par>
                            </p:childTnLst>
                          </p:cTn>
                        </p:par>
                        <p:par>
                          <p:cTn id="105" fill="hold">
                            <p:stCondLst>
                              <p:cond delay="11500"/>
                            </p:stCondLst>
                            <p:childTnLst>
                              <p:par>
                                <p:cTn id="106" presetID="23" presetClass="entr" presetSubtype="16"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ppt_w</p:attrName>
                                        </p:attrNameLst>
                                      </p:cBhvr>
                                      <p:tavLst>
                                        <p:tav tm="0">
                                          <p:val>
                                            <p:fltVal val="0"/>
                                          </p:val>
                                        </p:tav>
                                        <p:tav tm="100000">
                                          <p:val>
                                            <p:strVal val="#ppt_w"/>
                                          </p:val>
                                        </p:tav>
                                      </p:tavLst>
                                    </p:anim>
                                    <p:anim calcmode="lin" valueType="num">
                                      <p:cBhvr>
                                        <p:cTn id="109" dur="500" fill="hold"/>
                                        <p:tgtEl>
                                          <p:spTgt spid="35"/>
                                        </p:tgtEl>
                                        <p:attrNameLst>
                                          <p:attrName>ppt_h</p:attrName>
                                        </p:attrNameLst>
                                      </p:cBhvr>
                                      <p:tavLst>
                                        <p:tav tm="0">
                                          <p:val>
                                            <p:fltVal val="0"/>
                                          </p:val>
                                        </p:tav>
                                        <p:tav tm="100000">
                                          <p:val>
                                            <p:strVal val="#ppt_h"/>
                                          </p:val>
                                        </p:tav>
                                      </p:tavLst>
                                    </p:anim>
                                  </p:childTnLst>
                                </p:cTn>
                              </p:par>
                            </p:childTnLst>
                          </p:cTn>
                        </p:par>
                        <p:par>
                          <p:cTn id="110" fill="hold">
                            <p:stCondLst>
                              <p:cond delay="12000"/>
                            </p:stCondLst>
                            <p:childTnLst>
                              <p:par>
                                <p:cTn id="111" presetID="18" presetClass="entr" presetSubtype="12" fill="hold" nodeType="after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strips(downLeft)">
                                      <p:cBhvr>
                                        <p:cTn id="113" dur="500"/>
                                        <p:tgtEl>
                                          <p:spTgt spid="34"/>
                                        </p:tgtEl>
                                      </p:cBhvr>
                                    </p:animEffect>
                                  </p:childTnLst>
                                </p:cTn>
                              </p:par>
                            </p:childTnLst>
                          </p:cTn>
                        </p:par>
                        <p:par>
                          <p:cTn id="114" fill="hold">
                            <p:stCondLst>
                              <p:cond delay="12500"/>
                            </p:stCondLst>
                            <p:childTnLst>
                              <p:par>
                                <p:cTn id="115" presetID="12" presetClass="entr" presetSubtype="4" fill="hold"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slide(fromBottom)">
                                      <p:cBhvr>
                                        <p:cTn id="117" dur="500"/>
                                        <p:tgtEl>
                                          <p:spTgt spid="31"/>
                                        </p:tgtEl>
                                      </p:cBhvr>
                                    </p:animEffect>
                                  </p:childTnLst>
                                </p:cTn>
                              </p:par>
                            </p:childTnLst>
                          </p:cTn>
                        </p:par>
                        <p:par>
                          <p:cTn id="118" fill="hold">
                            <p:stCondLst>
                              <p:cond delay="13000"/>
                            </p:stCondLst>
                            <p:childTnLst>
                              <p:par>
                                <p:cTn id="119" presetID="23" presetClass="entr" presetSubtype="16" fill="hold" grpId="0" nodeType="after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childTnLst>
                                </p:cTn>
                              </p:par>
                            </p:childTnLst>
                          </p:cTn>
                        </p:par>
                        <p:par>
                          <p:cTn id="123" fill="hold">
                            <p:stCondLst>
                              <p:cond delay="13500"/>
                            </p:stCondLst>
                            <p:childTnLst>
                              <p:par>
                                <p:cTn id="124" presetID="12" presetClass="entr" presetSubtype="4" fill="hold" grpId="0"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slide(fromBottom)">
                                      <p:cBhvr>
                                        <p:cTn id="126" dur="500"/>
                                        <p:tgtEl>
                                          <p:spTgt spid="41"/>
                                        </p:tgtEl>
                                      </p:cBhvr>
                                    </p:animEffect>
                                  </p:childTnLst>
                                </p:cTn>
                              </p:par>
                            </p:childTnLst>
                          </p:cTn>
                        </p:par>
                        <p:par>
                          <p:cTn id="127" fill="hold">
                            <p:stCondLst>
                              <p:cond delay="14000"/>
                            </p:stCondLst>
                            <p:childTnLst>
                              <p:par>
                                <p:cTn id="128" presetID="23" presetClass="entr" presetSubtype="16" fill="hold" grpId="0" nodeType="afterEffect">
                                  <p:stCondLst>
                                    <p:cond delay="0"/>
                                  </p:stCondLst>
                                  <p:childTnLst>
                                    <p:set>
                                      <p:cBhvr>
                                        <p:cTn id="129" dur="1" fill="hold">
                                          <p:stCondLst>
                                            <p:cond delay="0"/>
                                          </p:stCondLst>
                                        </p:cTn>
                                        <p:tgtEl>
                                          <p:spTgt spid="39"/>
                                        </p:tgtEl>
                                        <p:attrNameLst>
                                          <p:attrName>style.visibility</p:attrName>
                                        </p:attrNameLst>
                                      </p:cBhvr>
                                      <p:to>
                                        <p:strVal val="visible"/>
                                      </p:to>
                                    </p:set>
                                    <p:anim calcmode="lin" valueType="num">
                                      <p:cBhvr>
                                        <p:cTn id="130" dur="500" fill="hold"/>
                                        <p:tgtEl>
                                          <p:spTgt spid="39"/>
                                        </p:tgtEl>
                                        <p:attrNameLst>
                                          <p:attrName>ppt_w</p:attrName>
                                        </p:attrNameLst>
                                      </p:cBhvr>
                                      <p:tavLst>
                                        <p:tav tm="0">
                                          <p:val>
                                            <p:fltVal val="0"/>
                                          </p:val>
                                        </p:tav>
                                        <p:tav tm="100000">
                                          <p:val>
                                            <p:strVal val="#ppt_w"/>
                                          </p:val>
                                        </p:tav>
                                      </p:tavLst>
                                    </p:anim>
                                    <p:anim calcmode="lin" valueType="num">
                                      <p:cBhvr>
                                        <p:cTn id="131" dur="500" fill="hold"/>
                                        <p:tgtEl>
                                          <p:spTgt spid="39"/>
                                        </p:tgtEl>
                                        <p:attrNameLst>
                                          <p:attrName>ppt_h</p:attrName>
                                        </p:attrNameLst>
                                      </p:cBhvr>
                                      <p:tavLst>
                                        <p:tav tm="0">
                                          <p:val>
                                            <p:fltVal val="0"/>
                                          </p:val>
                                        </p:tav>
                                        <p:tav tm="100000">
                                          <p:val>
                                            <p:strVal val="#ppt_h"/>
                                          </p:val>
                                        </p:tav>
                                      </p:tavLst>
                                    </p:anim>
                                  </p:childTnLst>
                                </p:cTn>
                              </p:par>
                            </p:childTnLst>
                          </p:cTn>
                        </p:par>
                        <p:par>
                          <p:cTn id="132" fill="hold">
                            <p:stCondLst>
                              <p:cond delay="14500"/>
                            </p:stCondLst>
                            <p:childTnLst>
                              <p:par>
                                <p:cTn id="133" presetID="18" presetClass="entr" presetSubtype="3" fill="hold"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strips(upRight)">
                                      <p:cBhvr>
                                        <p:cTn id="135" dur="500"/>
                                        <p:tgtEl>
                                          <p:spTgt spid="38"/>
                                        </p:tgtEl>
                                      </p:cBhvr>
                                    </p:animEffect>
                                  </p:childTnLst>
                                </p:cTn>
                              </p:par>
                            </p:childTnLst>
                          </p:cTn>
                        </p:par>
                        <p:par>
                          <p:cTn id="136" fill="hold">
                            <p:stCondLst>
                              <p:cond delay="15000"/>
                            </p:stCondLst>
                            <p:childTnLst>
                              <p:par>
                                <p:cTn id="137" presetID="12" presetClass="entr" presetSubtype="4" fill="hold" nodeType="after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slide(fromBottom)">
                                      <p:cBhvr>
                                        <p:cTn id="1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0" grpId="0" animBg="1"/>
      <p:bldP spid="21" grpId="0" animBg="1"/>
      <p:bldP spid="22" grpId="0"/>
      <p:bldP spid="24" grpId="0" animBg="1"/>
      <p:bldP spid="25" grpId="0" animBg="1"/>
      <p:bldP spid="26" grpId="0"/>
      <p:bldP spid="28" grpId="0" animBg="1"/>
      <p:bldP spid="29" grpId="0" animBg="1"/>
      <p:bldP spid="30" grpId="0"/>
      <p:bldP spid="35" grpId="0" animBg="1"/>
      <p:bldP spid="36" grpId="0" animBg="1"/>
      <p:bldP spid="37" grpId="0"/>
      <p:bldP spid="39" grpId="0" animBg="1"/>
      <p:bldP spid="40" grpId="0"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p:nvPr/>
        </p:nvGrpSpPr>
        <p:grpSpPr>
          <a:xfrm>
            <a:off x="3040656" y="1288568"/>
            <a:ext cx="2819654" cy="2724485"/>
            <a:chOff x="4125516" y="790575"/>
            <a:chExt cx="3839766" cy="3848100"/>
          </a:xfrm>
        </p:grpSpPr>
        <p:sp>
          <p:nvSpPr>
            <p:cNvPr id="3" name="Freeform 5"/>
            <p:cNvSpPr>
              <a:spLocks noEditPoints="1"/>
            </p:cNvSpPr>
            <p:nvPr/>
          </p:nvSpPr>
          <p:spPr bwMode="auto">
            <a:xfrm>
              <a:off x="5092304" y="1765697"/>
              <a:ext cx="1906190" cy="1906191"/>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100">
                <a:solidFill>
                  <a:schemeClr val="tx1">
                    <a:lumMod val="50000"/>
                  </a:schemeClr>
                </a:solidFill>
              </a:endParaRPr>
            </a:p>
          </p:txBody>
        </p:sp>
        <p:sp>
          <p:nvSpPr>
            <p:cNvPr id="4" name="Freeform 6"/>
            <p:cNvSpPr>
              <a:spLocks/>
            </p:cNvSpPr>
            <p:nvPr/>
          </p:nvSpPr>
          <p:spPr bwMode="auto">
            <a:xfrm>
              <a:off x="4125516" y="790575"/>
              <a:ext cx="1833563" cy="1833563"/>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E11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100">
                <a:solidFill>
                  <a:schemeClr val="tx1">
                    <a:lumMod val="50000"/>
                  </a:schemeClr>
                </a:solidFill>
              </a:endParaRPr>
            </a:p>
          </p:txBody>
        </p:sp>
        <p:sp>
          <p:nvSpPr>
            <p:cNvPr id="5" name="Freeform 7"/>
            <p:cNvSpPr>
              <a:spLocks/>
            </p:cNvSpPr>
            <p:nvPr/>
          </p:nvSpPr>
          <p:spPr bwMode="auto">
            <a:xfrm>
              <a:off x="4125516" y="2805112"/>
              <a:ext cx="1833563" cy="1833563"/>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E11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100">
                <a:solidFill>
                  <a:schemeClr val="tx1">
                    <a:lumMod val="50000"/>
                  </a:schemeClr>
                </a:solidFill>
              </a:endParaRPr>
            </a:p>
          </p:txBody>
        </p:sp>
        <p:sp>
          <p:nvSpPr>
            <p:cNvPr id="6" name="Freeform 8"/>
            <p:cNvSpPr>
              <a:spLocks/>
            </p:cNvSpPr>
            <p:nvPr/>
          </p:nvSpPr>
          <p:spPr bwMode="auto">
            <a:xfrm>
              <a:off x="6140054" y="790575"/>
              <a:ext cx="1825228" cy="1833563"/>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E11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100">
                <a:solidFill>
                  <a:schemeClr val="tx1">
                    <a:lumMod val="50000"/>
                  </a:schemeClr>
                </a:solidFill>
              </a:endParaRPr>
            </a:p>
          </p:txBody>
        </p:sp>
        <p:sp>
          <p:nvSpPr>
            <p:cNvPr id="7" name="Freeform 9"/>
            <p:cNvSpPr>
              <a:spLocks/>
            </p:cNvSpPr>
            <p:nvPr/>
          </p:nvSpPr>
          <p:spPr bwMode="auto">
            <a:xfrm>
              <a:off x="6140054" y="2805112"/>
              <a:ext cx="1825228" cy="1833563"/>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E11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100">
                <a:solidFill>
                  <a:schemeClr val="tx1">
                    <a:lumMod val="50000"/>
                  </a:schemeClr>
                </a:solidFill>
              </a:endParaRPr>
            </a:p>
          </p:txBody>
        </p:sp>
        <p:grpSp>
          <p:nvGrpSpPr>
            <p:cNvPr id="8" name="组合 48"/>
            <p:cNvGrpSpPr/>
            <p:nvPr/>
          </p:nvGrpSpPr>
          <p:grpSpPr>
            <a:xfrm>
              <a:off x="4611947" y="1399612"/>
              <a:ext cx="842963" cy="383381"/>
              <a:chOff x="8478838" y="1247776"/>
              <a:chExt cx="1123950" cy="511175"/>
            </a:xfrm>
            <a:solidFill>
              <a:schemeClr val="bg1"/>
            </a:solidFill>
          </p:grpSpPr>
          <p:sp>
            <p:nvSpPr>
              <p:cNvPr id="31" name="Freeform 24"/>
              <p:cNvSpPr>
                <a:spLocks/>
              </p:cNvSpPr>
              <p:nvPr/>
            </p:nvSpPr>
            <p:spPr bwMode="auto">
              <a:xfrm>
                <a:off x="8478838" y="1408113"/>
                <a:ext cx="1123950" cy="269875"/>
              </a:xfrm>
              <a:custGeom>
                <a:avLst/>
                <a:gdLst>
                  <a:gd name="T0" fmla="*/ 0 w 182"/>
                  <a:gd name="T1" fmla="*/ 3 h 44"/>
                  <a:gd name="T2" fmla="*/ 1 w 182"/>
                  <a:gd name="T3" fmla="*/ 3 h 44"/>
                  <a:gd name="T4" fmla="*/ 153 w 182"/>
                  <a:gd name="T5" fmla="*/ 3 h 44"/>
                  <a:gd name="T6" fmla="*/ 182 w 182"/>
                  <a:gd name="T7" fmla="*/ 41 h 44"/>
                  <a:gd name="T8" fmla="*/ 182 w 182"/>
                  <a:gd name="T9" fmla="*/ 41 h 44"/>
                  <a:gd name="T10" fmla="*/ 182 w 182"/>
                  <a:gd name="T11" fmla="*/ 41 h 44"/>
                  <a:gd name="T12" fmla="*/ 170 w 182"/>
                  <a:gd name="T13" fmla="*/ 41 h 44"/>
                  <a:gd name="T14" fmla="*/ 150 w 182"/>
                  <a:gd name="T15" fmla="*/ 22 h 44"/>
                  <a:gd name="T16" fmla="*/ 130 w 182"/>
                  <a:gd name="T17" fmla="*/ 41 h 44"/>
                  <a:gd name="T18" fmla="*/ 65 w 182"/>
                  <a:gd name="T19" fmla="*/ 41 h 44"/>
                  <a:gd name="T20" fmla="*/ 45 w 182"/>
                  <a:gd name="T21" fmla="*/ 22 h 44"/>
                  <a:gd name="T22" fmla="*/ 26 w 182"/>
                  <a:gd name="T23" fmla="*/ 41 h 44"/>
                  <a:gd name="T24" fmla="*/ 22 w 182"/>
                  <a:gd name="T25" fmla="*/ 41 h 44"/>
                  <a:gd name="T26" fmla="*/ 0 w 182"/>
                  <a:gd name="T27" fmla="*/ 3 h 44"/>
                  <a:gd name="T28" fmla="*/ 0 w 182"/>
                  <a:gd name="T29" fmla="*/ 3 h 44"/>
                  <a:gd name="T30" fmla="*/ 0 w 182"/>
                  <a:gd name="T31"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44">
                    <a:moveTo>
                      <a:pt x="0" y="3"/>
                    </a:moveTo>
                    <a:cubicBezTo>
                      <a:pt x="1" y="3"/>
                      <a:pt x="1" y="3"/>
                      <a:pt x="1" y="3"/>
                    </a:cubicBezTo>
                    <a:cubicBezTo>
                      <a:pt x="153" y="3"/>
                      <a:pt x="153" y="3"/>
                      <a:pt x="153" y="3"/>
                    </a:cubicBezTo>
                    <a:cubicBezTo>
                      <a:pt x="153" y="3"/>
                      <a:pt x="182" y="0"/>
                      <a:pt x="182" y="41"/>
                    </a:cubicBezTo>
                    <a:cubicBezTo>
                      <a:pt x="182" y="41"/>
                      <a:pt x="182" y="41"/>
                      <a:pt x="182" y="41"/>
                    </a:cubicBezTo>
                    <a:cubicBezTo>
                      <a:pt x="182" y="41"/>
                      <a:pt x="182" y="41"/>
                      <a:pt x="182" y="41"/>
                    </a:cubicBezTo>
                    <a:cubicBezTo>
                      <a:pt x="170" y="41"/>
                      <a:pt x="170" y="41"/>
                      <a:pt x="170" y="41"/>
                    </a:cubicBezTo>
                    <a:cubicBezTo>
                      <a:pt x="170" y="30"/>
                      <a:pt x="161" y="22"/>
                      <a:pt x="150" y="22"/>
                    </a:cubicBezTo>
                    <a:cubicBezTo>
                      <a:pt x="139" y="22"/>
                      <a:pt x="131" y="30"/>
                      <a:pt x="130" y="41"/>
                    </a:cubicBezTo>
                    <a:cubicBezTo>
                      <a:pt x="65" y="41"/>
                      <a:pt x="65" y="41"/>
                      <a:pt x="65" y="41"/>
                    </a:cubicBezTo>
                    <a:cubicBezTo>
                      <a:pt x="65" y="30"/>
                      <a:pt x="56" y="22"/>
                      <a:pt x="45" y="22"/>
                    </a:cubicBezTo>
                    <a:cubicBezTo>
                      <a:pt x="35" y="22"/>
                      <a:pt x="26" y="30"/>
                      <a:pt x="26" y="41"/>
                    </a:cubicBezTo>
                    <a:cubicBezTo>
                      <a:pt x="22" y="41"/>
                      <a:pt x="22" y="41"/>
                      <a:pt x="22" y="41"/>
                    </a:cubicBezTo>
                    <a:cubicBezTo>
                      <a:pt x="22" y="41"/>
                      <a:pt x="0" y="44"/>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2" name="Freeform 26"/>
              <p:cNvSpPr>
                <a:spLocks noEditPoints="1"/>
              </p:cNvSpPr>
              <p:nvPr/>
            </p:nvSpPr>
            <p:spPr bwMode="auto">
              <a:xfrm>
                <a:off x="8553450" y="1247776"/>
                <a:ext cx="833437" cy="227013"/>
              </a:xfrm>
              <a:custGeom>
                <a:avLst/>
                <a:gdLst>
                  <a:gd name="T0" fmla="*/ 6 w 135"/>
                  <a:gd name="T1" fmla="*/ 29 h 37"/>
                  <a:gd name="T2" fmla="*/ 57 w 135"/>
                  <a:gd name="T3" fmla="*/ 1 h 37"/>
                  <a:gd name="T4" fmla="*/ 68 w 135"/>
                  <a:gd name="T5" fmla="*/ 0 h 37"/>
                  <a:gd name="T6" fmla="*/ 78 w 135"/>
                  <a:gd name="T7" fmla="*/ 1 h 37"/>
                  <a:gd name="T8" fmla="*/ 129 w 135"/>
                  <a:gd name="T9" fmla="*/ 29 h 37"/>
                  <a:gd name="T10" fmla="*/ 135 w 135"/>
                  <a:gd name="T11" fmla="*/ 37 h 37"/>
                  <a:gd name="T12" fmla="*/ 0 w 135"/>
                  <a:gd name="T13" fmla="*/ 37 h 37"/>
                  <a:gd name="T14" fmla="*/ 6 w 135"/>
                  <a:gd name="T15" fmla="*/ 29 h 37"/>
                  <a:gd name="T16" fmla="*/ 77 w 135"/>
                  <a:gd name="T17" fmla="*/ 10 h 37"/>
                  <a:gd name="T18" fmla="*/ 68 w 135"/>
                  <a:gd name="T19" fmla="*/ 9 h 37"/>
                  <a:gd name="T20" fmla="*/ 58 w 135"/>
                  <a:gd name="T21" fmla="*/ 10 h 37"/>
                  <a:gd name="T22" fmla="*/ 20 w 135"/>
                  <a:gd name="T23" fmla="*/ 28 h 37"/>
                  <a:gd name="T24" fmla="*/ 115 w 135"/>
                  <a:gd name="T25" fmla="*/ 28 h 37"/>
                  <a:gd name="T26" fmla="*/ 77 w 135"/>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37">
                    <a:moveTo>
                      <a:pt x="6" y="29"/>
                    </a:moveTo>
                    <a:cubicBezTo>
                      <a:pt x="21" y="10"/>
                      <a:pt x="42" y="3"/>
                      <a:pt x="57" y="1"/>
                    </a:cubicBezTo>
                    <a:cubicBezTo>
                      <a:pt x="58" y="1"/>
                      <a:pt x="65" y="0"/>
                      <a:pt x="68" y="0"/>
                    </a:cubicBezTo>
                    <a:cubicBezTo>
                      <a:pt x="71" y="0"/>
                      <a:pt x="77" y="1"/>
                      <a:pt x="78" y="1"/>
                    </a:cubicBezTo>
                    <a:cubicBezTo>
                      <a:pt x="93" y="3"/>
                      <a:pt x="114" y="10"/>
                      <a:pt x="129" y="29"/>
                    </a:cubicBezTo>
                    <a:cubicBezTo>
                      <a:pt x="135" y="37"/>
                      <a:pt x="135" y="37"/>
                      <a:pt x="135" y="37"/>
                    </a:cubicBezTo>
                    <a:cubicBezTo>
                      <a:pt x="0" y="37"/>
                      <a:pt x="0" y="37"/>
                      <a:pt x="0" y="37"/>
                    </a:cubicBezTo>
                    <a:lnTo>
                      <a:pt x="6" y="29"/>
                    </a:lnTo>
                    <a:close/>
                    <a:moveTo>
                      <a:pt x="77" y="10"/>
                    </a:moveTo>
                    <a:cubicBezTo>
                      <a:pt x="75" y="10"/>
                      <a:pt x="70" y="9"/>
                      <a:pt x="68" y="9"/>
                    </a:cubicBezTo>
                    <a:cubicBezTo>
                      <a:pt x="66" y="9"/>
                      <a:pt x="60" y="10"/>
                      <a:pt x="58" y="10"/>
                    </a:cubicBezTo>
                    <a:cubicBezTo>
                      <a:pt x="47" y="12"/>
                      <a:pt x="32" y="16"/>
                      <a:pt x="20" y="28"/>
                    </a:cubicBezTo>
                    <a:cubicBezTo>
                      <a:pt x="115" y="28"/>
                      <a:pt x="115" y="28"/>
                      <a:pt x="115" y="28"/>
                    </a:cubicBezTo>
                    <a:cubicBezTo>
                      <a:pt x="103" y="16"/>
                      <a:pt x="88" y="12"/>
                      <a:pt x="7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3" name="Rectangle 27"/>
              <p:cNvSpPr>
                <a:spLocks noChangeArrowheads="1"/>
              </p:cNvSpPr>
              <p:nvPr/>
            </p:nvSpPr>
            <p:spPr bwMode="auto">
              <a:xfrm>
                <a:off x="8953500" y="1265238"/>
                <a:ext cx="38100"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4" name="Freeform 28"/>
              <p:cNvSpPr>
                <a:spLocks/>
              </p:cNvSpPr>
              <p:nvPr/>
            </p:nvSpPr>
            <p:spPr bwMode="auto">
              <a:xfrm>
                <a:off x="9521825" y="1536701"/>
                <a:ext cx="80962" cy="61913"/>
              </a:xfrm>
              <a:custGeom>
                <a:avLst/>
                <a:gdLst>
                  <a:gd name="T0" fmla="*/ 5 w 13"/>
                  <a:gd name="T1" fmla="*/ 10 h 10"/>
                  <a:gd name="T2" fmla="*/ 0 w 13"/>
                  <a:gd name="T3" fmla="*/ 5 h 10"/>
                  <a:gd name="T4" fmla="*/ 5 w 13"/>
                  <a:gd name="T5" fmla="*/ 0 h 10"/>
                  <a:gd name="T6" fmla="*/ 10 w 13"/>
                  <a:gd name="T7" fmla="*/ 0 h 10"/>
                  <a:gd name="T8" fmla="*/ 13 w 13"/>
                  <a:gd name="T9" fmla="*/ 10 h 10"/>
                  <a:gd name="T10" fmla="*/ 5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5" y="10"/>
                    </a:moveTo>
                    <a:cubicBezTo>
                      <a:pt x="3" y="10"/>
                      <a:pt x="0" y="8"/>
                      <a:pt x="0" y="5"/>
                    </a:cubicBezTo>
                    <a:cubicBezTo>
                      <a:pt x="0" y="2"/>
                      <a:pt x="3" y="0"/>
                      <a:pt x="5" y="0"/>
                    </a:cubicBezTo>
                    <a:cubicBezTo>
                      <a:pt x="6" y="0"/>
                      <a:pt x="8" y="0"/>
                      <a:pt x="10" y="0"/>
                    </a:cubicBezTo>
                    <a:cubicBezTo>
                      <a:pt x="11" y="3"/>
                      <a:pt x="12" y="6"/>
                      <a:pt x="13" y="10"/>
                    </a:cubicBezTo>
                    <a:cubicBezTo>
                      <a:pt x="11" y="10"/>
                      <a:pt x="6"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5" name="Oval 29"/>
              <p:cNvSpPr>
                <a:spLocks noChangeArrowheads="1"/>
              </p:cNvSpPr>
              <p:nvPr/>
            </p:nvSpPr>
            <p:spPr bwMode="auto">
              <a:xfrm>
                <a:off x="8664575" y="15668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6" name="Oval 30"/>
              <p:cNvSpPr>
                <a:spLocks noChangeArrowheads="1"/>
              </p:cNvSpPr>
              <p:nvPr/>
            </p:nvSpPr>
            <p:spPr bwMode="auto">
              <a:xfrm>
                <a:off x="9312275" y="1566863"/>
                <a:ext cx="185737"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7" name="Freeform 31"/>
              <p:cNvSpPr>
                <a:spLocks/>
              </p:cNvSpPr>
              <p:nvPr/>
            </p:nvSpPr>
            <p:spPr bwMode="auto">
              <a:xfrm>
                <a:off x="9361488" y="1616076"/>
                <a:ext cx="93662" cy="93663"/>
              </a:xfrm>
              <a:custGeom>
                <a:avLst/>
                <a:gdLst>
                  <a:gd name="T0" fmla="*/ 0 w 15"/>
                  <a:gd name="T1" fmla="*/ 8 h 15"/>
                  <a:gd name="T2" fmla="*/ 7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cubicBezTo>
                      <a:pt x="0" y="12"/>
                      <a:pt x="3" y="15"/>
                      <a:pt x="7" y="15"/>
                    </a:cubicBezTo>
                    <a:cubicBezTo>
                      <a:pt x="11" y="15"/>
                      <a:pt x="15" y="12"/>
                      <a:pt x="15" y="7"/>
                    </a:cubicBezTo>
                    <a:cubicBezTo>
                      <a:pt x="15" y="3"/>
                      <a:pt x="11"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8" name="Oval 32"/>
              <p:cNvSpPr>
                <a:spLocks noChangeArrowheads="1"/>
              </p:cNvSpPr>
              <p:nvPr/>
            </p:nvSpPr>
            <p:spPr bwMode="auto">
              <a:xfrm>
                <a:off x="8713788" y="1616076"/>
                <a:ext cx="92075" cy="93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grpSp>
        <p:grpSp>
          <p:nvGrpSpPr>
            <p:cNvPr id="9" name="组合 59"/>
            <p:cNvGrpSpPr/>
            <p:nvPr/>
          </p:nvGrpSpPr>
          <p:grpSpPr>
            <a:xfrm>
              <a:off x="6796172" y="1361681"/>
              <a:ext cx="527447" cy="531019"/>
              <a:chOff x="10121900" y="1050926"/>
              <a:chExt cx="703262" cy="708025"/>
            </a:xfrm>
            <a:solidFill>
              <a:schemeClr val="bg1"/>
            </a:solidFill>
          </p:grpSpPr>
          <p:sp>
            <p:nvSpPr>
              <p:cNvPr id="29" name="Freeform 44"/>
              <p:cNvSpPr>
                <a:spLocks/>
              </p:cNvSpPr>
              <p:nvPr/>
            </p:nvSpPr>
            <p:spPr bwMode="auto">
              <a:xfrm>
                <a:off x="10331450" y="1068388"/>
                <a:ext cx="493712" cy="690563"/>
              </a:xfrm>
              <a:custGeom>
                <a:avLst/>
                <a:gdLst>
                  <a:gd name="T0" fmla="*/ 60 w 80"/>
                  <a:gd name="T1" fmla="*/ 27 h 112"/>
                  <a:gd name="T2" fmla="*/ 63 w 80"/>
                  <a:gd name="T3" fmla="*/ 43 h 112"/>
                  <a:gd name="T4" fmla="*/ 66 w 80"/>
                  <a:gd name="T5" fmla="*/ 39 h 112"/>
                  <a:gd name="T6" fmla="*/ 72 w 80"/>
                  <a:gd name="T7" fmla="*/ 44 h 112"/>
                  <a:gd name="T8" fmla="*/ 64 w 80"/>
                  <a:gd name="T9" fmla="*/ 52 h 112"/>
                  <a:gd name="T10" fmla="*/ 66 w 80"/>
                  <a:gd name="T11" fmla="*/ 65 h 112"/>
                  <a:gd name="T12" fmla="*/ 70 w 80"/>
                  <a:gd name="T13" fmla="*/ 61 h 112"/>
                  <a:gd name="T14" fmla="*/ 75 w 80"/>
                  <a:gd name="T15" fmla="*/ 66 h 112"/>
                  <a:gd name="T16" fmla="*/ 68 w 80"/>
                  <a:gd name="T17" fmla="*/ 74 h 112"/>
                  <a:gd name="T18" fmla="*/ 73 w 80"/>
                  <a:gd name="T19" fmla="*/ 108 h 112"/>
                  <a:gd name="T20" fmla="*/ 70 w 80"/>
                  <a:gd name="T21" fmla="*/ 112 h 112"/>
                  <a:gd name="T22" fmla="*/ 38 w 80"/>
                  <a:gd name="T23" fmla="*/ 51 h 112"/>
                  <a:gd name="T24" fmla="*/ 11 w 80"/>
                  <a:gd name="T25" fmla="*/ 80 h 112"/>
                  <a:gd name="T26" fmla="*/ 17 w 80"/>
                  <a:gd name="T27" fmla="*/ 104 h 112"/>
                  <a:gd name="T28" fmla="*/ 12 w 80"/>
                  <a:gd name="T29" fmla="*/ 110 h 112"/>
                  <a:gd name="T30" fmla="*/ 0 w 80"/>
                  <a:gd name="T31" fmla="*/ 86 h 112"/>
                  <a:gd name="T32" fmla="*/ 45 w 80"/>
                  <a:gd name="T33" fmla="*/ 30 h 112"/>
                  <a:gd name="T34" fmla="*/ 76 w 80"/>
                  <a:gd name="T35" fmla="*/ 0 h 112"/>
                  <a:gd name="T36" fmla="*/ 60 w 80"/>
                  <a:gd name="T37" fmla="*/ 2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12">
                    <a:moveTo>
                      <a:pt x="60" y="27"/>
                    </a:moveTo>
                    <a:cubicBezTo>
                      <a:pt x="63" y="43"/>
                      <a:pt x="63" y="43"/>
                      <a:pt x="63" y="43"/>
                    </a:cubicBezTo>
                    <a:cubicBezTo>
                      <a:pt x="66" y="39"/>
                      <a:pt x="66" y="39"/>
                      <a:pt x="66" y="39"/>
                    </a:cubicBezTo>
                    <a:cubicBezTo>
                      <a:pt x="72" y="44"/>
                      <a:pt x="72" y="44"/>
                      <a:pt x="72" y="44"/>
                    </a:cubicBezTo>
                    <a:cubicBezTo>
                      <a:pt x="64" y="52"/>
                      <a:pt x="64" y="52"/>
                      <a:pt x="64" y="52"/>
                    </a:cubicBezTo>
                    <a:cubicBezTo>
                      <a:pt x="66" y="65"/>
                      <a:pt x="66" y="65"/>
                      <a:pt x="66" y="65"/>
                    </a:cubicBezTo>
                    <a:cubicBezTo>
                      <a:pt x="70" y="61"/>
                      <a:pt x="70" y="61"/>
                      <a:pt x="70" y="61"/>
                    </a:cubicBezTo>
                    <a:cubicBezTo>
                      <a:pt x="75" y="66"/>
                      <a:pt x="75" y="66"/>
                      <a:pt x="75" y="66"/>
                    </a:cubicBezTo>
                    <a:cubicBezTo>
                      <a:pt x="68" y="74"/>
                      <a:pt x="68" y="74"/>
                      <a:pt x="68" y="74"/>
                    </a:cubicBezTo>
                    <a:cubicBezTo>
                      <a:pt x="73" y="108"/>
                      <a:pt x="73" y="108"/>
                      <a:pt x="73" y="108"/>
                    </a:cubicBezTo>
                    <a:cubicBezTo>
                      <a:pt x="70" y="112"/>
                      <a:pt x="70" y="112"/>
                      <a:pt x="70" y="112"/>
                    </a:cubicBezTo>
                    <a:cubicBezTo>
                      <a:pt x="38" y="51"/>
                      <a:pt x="38" y="51"/>
                      <a:pt x="38" y="51"/>
                    </a:cubicBezTo>
                    <a:cubicBezTo>
                      <a:pt x="11" y="80"/>
                      <a:pt x="11" y="80"/>
                      <a:pt x="11" y="80"/>
                    </a:cubicBezTo>
                    <a:cubicBezTo>
                      <a:pt x="17" y="104"/>
                      <a:pt x="17" y="104"/>
                      <a:pt x="17" y="104"/>
                    </a:cubicBezTo>
                    <a:cubicBezTo>
                      <a:pt x="12" y="110"/>
                      <a:pt x="12" y="110"/>
                      <a:pt x="12" y="110"/>
                    </a:cubicBezTo>
                    <a:cubicBezTo>
                      <a:pt x="0" y="86"/>
                      <a:pt x="0" y="86"/>
                      <a:pt x="0" y="86"/>
                    </a:cubicBezTo>
                    <a:cubicBezTo>
                      <a:pt x="45" y="30"/>
                      <a:pt x="45" y="30"/>
                      <a:pt x="45" y="30"/>
                    </a:cubicBezTo>
                    <a:cubicBezTo>
                      <a:pt x="76" y="0"/>
                      <a:pt x="76" y="0"/>
                      <a:pt x="76" y="0"/>
                    </a:cubicBezTo>
                    <a:cubicBezTo>
                      <a:pt x="76" y="0"/>
                      <a:pt x="80" y="5"/>
                      <a:pt x="6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30" name="Freeform 45"/>
              <p:cNvSpPr>
                <a:spLocks/>
              </p:cNvSpPr>
              <p:nvPr/>
            </p:nvSpPr>
            <p:spPr bwMode="auto">
              <a:xfrm>
                <a:off x="10121900" y="1050926"/>
                <a:ext cx="677862" cy="547688"/>
              </a:xfrm>
              <a:custGeom>
                <a:avLst/>
                <a:gdLst>
                  <a:gd name="T0" fmla="*/ 85 w 110"/>
                  <a:gd name="T1" fmla="*/ 22 h 89"/>
                  <a:gd name="T2" fmla="*/ 69 w 110"/>
                  <a:gd name="T3" fmla="*/ 22 h 89"/>
                  <a:gd name="T4" fmla="*/ 73 w 110"/>
                  <a:gd name="T5" fmla="*/ 18 h 89"/>
                  <a:gd name="T6" fmla="*/ 67 w 110"/>
                  <a:gd name="T7" fmla="*/ 13 h 89"/>
                  <a:gd name="T8" fmla="*/ 60 w 110"/>
                  <a:gd name="T9" fmla="*/ 22 h 89"/>
                  <a:gd name="T10" fmla="*/ 47 w 110"/>
                  <a:gd name="T11" fmla="*/ 21 h 89"/>
                  <a:gd name="T12" fmla="*/ 50 w 110"/>
                  <a:gd name="T13" fmla="*/ 17 h 89"/>
                  <a:gd name="T14" fmla="*/ 45 w 110"/>
                  <a:gd name="T15" fmla="*/ 13 h 89"/>
                  <a:gd name="T16" fmla="*/ 38 w 110"/>
                  <a:gd name="T17" fmla="*/ 21 h 89"/>
                  <a:gd name="T18" fmla="*/ 4 w 110"/>
                  <a:gd name="T19" fmla="*/ 20 h 89"/>
                  <a:gd name="T20" fmla="*/ 0 w 110"/>
                  <a:gd name="T21" fmla="*/ 24 h 89"/>
                  <a:gd name="T22" fmla="*/ 64 w 110"/>
                  <a:gd name="T23" fmla="*/ 47 h 89"/>
                  <a:gd name="T24" fmla="*/ 39 w 110"/>
                  <a:gd name="T25" fmla="*/ 78 h 89"/>
                  <a:gd name="T26" fmla="*/ 15 w 110"/>
                  <a:gd name="T27" fmla="*/ 75 h 89"/>
                  <a:gd name="T28" fmla="*/ 10 w 110"/>
                  <a:gd name="T29" fmla="*/ 81 h 89"/>
                  <a:gd name="T30" fmla="*/ 34 w 110"/>
                  <a:gd name="T31" fmla="*/ 89 h 89"/>
                  <a:gd name="T32" fmla="*/ 110 w 110"/>
                  <a:gd name="T33" fmla="*/ 3 h 89"/>
                  <a:gd name="T34" fmla="*/ 85 w 110"/>
                  <a:gd name="T35"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9">
                    <a:moveTo>
                      <a:pt x="85" y="22"/>
                    </a:moveTo>
                    <a:cubicBezTo>
                      <a:pt x="69" y="22"/>
                      <a:pt x="69" y="22"/>
                      <a:pt x="69" y="22"/>
                    </a:cubicBezTo>
                    <a:cubicBezTo>
                      <a:pt x="73" y="18"/>
                      <a:pt x="73" y="18"/>
                      <a:pt x="73" y="18"/>
                    </a:cubicBezTo>
                    <a:cubicBezTo>
                      <a:pt x="67" y="13"/>
                      <a:pt x="67" y="13"/>
                      <a:pt x="67" y="13"/>
                    </a:cubicBezTo>
                    <a:cubicBezTo>
                      <a:pt x="60" y="22"/>
                      <a:pt x="60" y="22"/>
                      <a:pt x="60" y="22"/>
                    </a:cubicBezTo>
                    <a:cubicBezTo>
                      <a:pt x="47" y="21"/>
                      <a:pt x="47" y="21"/>
                      <a:pt x="47" y="21"/>
                    </a:cubicBezTo>
                    <a:cubicBezTo>
                      <a:pt x="50" y="17"/>
                      <a:pt x="50" y="17"/>
                      <a:pt x="50" y="17"/>
                    </a:cubicBezTo>
                    <a:cubicBezTo>
                      <a:pt x="45" y="13"/>
                      <a:pt x="45" y="13"/>
                      <a:pt x="45" y="13"/>
                    </a:cubicBezTo>
                    <a:cubicBezTo>
                      <a:pt x="38" y="21"/>
                      <a:pt x="38" y="21"/>
                      <a:pt x="38" y="21"/>
                    </a:cubicBezTo>
                    <a:cubicBezTo>
                      <a:pt x="4" y="20"/>
                      <a:pt x="4" y="20"/>
                      <a:pt x="4" y="20"/>
                    </a:cubicBezTo>
                    <a:cubicBezTo>
                      <a:pt x="0" y="24"/>
                      <a:pt x="0" y="24"/>
                      <a:pt x="0" y="24"/>
                    </a:cubicBezTo>
                    <a:cubicBezTo>
                      <a:pt x="64" y="47"/>
                      <a:pt x="64" y="47"/>
                      <a:pt x="64" y="47"/>
                    </a:cubicBezTo>
                    <a:cubicBezTo>
                      <a:pt x="39" y="78"/>
                      <a:pt x="39" y="78"/>
                      <a:pt x="39" y="78"/>
                    </a:cubicBezTo>
                    <a:cubicBezTo>
                      <a:pt x="15" y="75"/>
                      <a:pt x="15" y="75"/>
                      <a:pt x="15" y="75"/>
                    </a:cubicBezTo>
                    <a:cubicBezTo>
                      <a:pt x="10" y="81"/>
                      <a:pt x="10" y="81"/>
                      <a:pt x="10" y="81"/>
                    </a:cubicBezTo>
                    <a:cubicBezTo>
                      <a:pt x="34" y="89"/>
                      <a:pt x="34" y="89"/>
                      <a:pt x="34" y="89"/>
                    </a:cubicBezTo>
                    <a:cubicBezTo>
                      <a:pt x="110" y="3"/>
                      <a:pt x="110" y="3"/>
                      <a:pt x="110" y="3"/>
                    </a:cubicBezTo>
                    <a:cubicBezTo>
                      <a:pt x="110" y="3"/>
                      <a:pt x="105"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grpSp>
        <p:grpSp>
          <p:nvGrpSpPr>
            <p:cNvPr id="10" name="组合 63"/>
            <p:cNvGrpSpPr/>
            <p:nvPr/>
          </p:nvGrpSpPr>
          <p:grpSpPr>
            <a:xfrm>
              <a:off x="4605398" y="3489574"/>
              <a:ext cx="750093" cy="471488"/>
              <a:chOff x="8491538" y="3690938"/>
              <a:chExt cx="1000124" cy="628650"/>
            </a:xfrm>
            <a:solidFill>
              <a:schemeClr val="bg1"/>
            </a:solidFill>
          </p:grpSpPr>
          <p:sp>
            <p:nvSpPr>
              <p:cNvPr id="20" name="Freeform 57"/>
              <p:cNvSpPr>
                <a:spLocks noEditPoints="1"/>
              </p:cNvSpPr>
              <p:nvPr/>
            </p:nvSpPr>
            <p:spPr bwMode="auto">
              <a:xfrm>
                <a:off x="8491538" y="3925888"/>
                <a:ext cx="395287" cy="393700"/>
              </a:xfrm>
              <a:custGeom>
                <a:avLst/>
                <a:gdLst>
                  <a:gd name="T0" fmla="*/ 32 w 64"/>
                  <a:gd name="T1" fmla="*/ 0 h 64"/>
                  <a:gd name="T2" fmla="*/ 0 w 64"/>
                  <a:gd name="T3" fmla="*/ 32 h 64"/>
                  <a:gd name="T4" fmla="*/ 33 w 64"/>
                  <a:gd name="T5" fmla="*/ 64 h 64"/>
                  <a:gd name="T6" fmla="*/ 64 w 64"/>
                  <a:gd name="T7" fmla="*/ 32 h 64"/>
                  <a:gd name="T8" fmla="*/ 32 w 64"/>
                  <a:gd name="T9" fmla="*/ 0 h 64"/>
                  <a:gd name="T10" fmla="*/ 33 w 64"/>
                  <a:gd name="T11" fmla="*/ 56 h 64"/>
                  <a:gd name="T12" fmla="*/ 9 w 64"/>
                  <a:gd name="T13" fmla="*/ 32 h 64"/>
                  <a:gd name="T14" fmla="*/ 32 w 64"/>
                  <a:gd name="T15" fmla="*/ 9 h 64"/>
                  <a:gd name="T16" fmla="*/ 56 w 64"/>
                  <a:gd name="T17" fmla="*/ 33 h 64"/>
                  <a:gd name="T18" fmla="*/ 33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1" y="50"/>
                      <a:pt x="15" y="64"/>
                      <a:pt x="33" y="64"/>
                    </a:cubicBezTo>
                    <a:cubicBezTo>
                      <a:pt x="50" y="64"/>
                      <a:pt x="64" y="50"/>
                      <a:pt x="64" y="32"/>
                    </a:cubicBezTo>
                    <a:cubicBezTo>
                      <a:pt x="64" y="14"/>
                      <a:pt x="50" y="0"/>
                      <a:pt x="32" y="0"/>
                    </a:cubicBezTo>
                    <a:close/>
                    <a:moveTo>
                      <a:pt x="33" y="56"/>
                    </a:moveTo>
                    <a:cubicBezTo>
                      <a:pt x="20" y="56"/>
                      <a:pt x="9" y="45"/>
                      <a:pt x="9" y="32"/>
                    </a:cubicBezTo>
                    <a:cubicBezTo>
                      <a:pt x="8" y="19"/>
                      <a:pt x="19" y="9"/>
                      <a:pt x="32" y="9"/>
                    </a:cubicBezTo>
                    <a:cubicBezTo>
                      <a:pt x="45" y="9"/>
                      <a:pt x="56" y="20"/>
                      <a:pt x="56" y="33"/>
                    </a:cubicBezTo>
                    <a:cubicBezTo>
                      <a:pt x="56" y="45"/>
                      <a:pt x="46" y="56"/>
                      <a:pt x="3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1" name="Freeform 58"/>
              <p:cNvSpPr>
                <a:spLocks noEditPoints="1"/>
              </p:cNvSpPr>
              <p:nvPr/>
            </p:nvSpPr>
            <p:spPr bwMode="auto">
              <a:xfrm>
                <a:off x="9096375" y="3919538"/>
                <a:ext cx="395287" cy="400050"/>
              </a:xfrm>
              <a:custGeom>
                <a:avLst/>
                <a:gdLst>
                  <a:gd name="T0" fmla="*/ 32 w 64"/>
                  <a:gd name="T1" fmla="*/ 0 h 65"/>
                  <a:gd name="T2" fmla="*/ 0 w 64"/>
                  <a:gd name="T3" fmla="*/ 33 h 65"/>
                  <a:gd name="T4" fmla="*/ 32 w 64"/>
                  <a:gd name="T5" fmla="*/ 64 h 65"/>
                  <a:gd name="T6" fmla="*/ 64 w 64"/>
                  <a:gd name="T7" fmla="*/ 32 h 65"/>
                  <a:gd name="T8" fmla="*/ 32 w 64"/>
                  <a:gd name="T9" fmla="*/ 0 h 65"/>
                  <a:gd name="T10" fmla="*/ 32 w 64"/>
                  <a:gd name="T11" fmla="*/ 56 h 65"/>
                  <a:gd name="T12" fmla="*/ 8 w 64"/>
                  <a:gd name="T13" fmla="*/ 32 h 65"/>
                  <a:gd name="T14" fmla="*/ 32 w 64"/>
                  <a:gd name="T15" fmla="*/ 9 h 65"/>
                  <a:gd name="T16" fmla="*/ 55 w 64"/>
                  <a:gd name="T17" fmla="*/ 33 h 65"/>
                  <a:gd name="T18" fmla="*/ 32 w 64"/>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32" y="0"/>
                    </a:moveTo>
                    <a:cubicBezTo>
                      <a:pt x="14" y="1"/>
                      <a:pt x="0" y="15"/>
                      <a:pt x="0" y="33"/>
                    </a:cubicBezTo>
                    <a:cubicBezTo>
                      <a:pt x="0" y="50"/>
                      <a:pt x="14" y="65"/>
                      <a:pt x="32" y="64"/>
                    </a:cubicBezTo>
                    <a:cubicBezTo>
                      <a:pt x="50" y="64"/>
                      <a:pt x="64" y="50"/>
                      <a:pt x="64" y="32"/>
                    </a:cubicBezTo>
                    <a:cubicBezTo>
                      <a:pt x="64" y="15"/>
                      <a:pt x="49" y="0"/>
                      <a:pt x="32" y="0"/>
                    </a:cubicBezTo>
                    <a:close/>
                    <a:moveTo>
                      <a:pt x="32" y="56"/>
                    </a:moveTo>
                    <a:cubicBezTo>
                      <a:pt x="19" y="56"/>
                      <a:pt x="8" y="46"/>
                      <a:pt x="8" y="32"/>
                    </a:cubicBezTo>
                    <a:cubicBezTo>
                      <a:pt x="8" y="19"/>
                      <a:pt x="19" y="9"/>
                      <a:pt x="32" y="9"/>
                    </a:cubicBezTo>
                    <a:cubicBezTo>
                      <a:pt x="44" y="10"/>
                      <a:pt x="55" y="20"/>
                      <a:pt x="55" y="33"/>
                    </a:cubicBezTo>
                    <a:cubicBezTo>
                      <a:pt x="56" y="46"/>
                      <a:pt x="45" y="56"/>
                      <a:pt x="3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2" name="Freeform 59"/>
              <p:cNvSpPr>
                <a:spLocks/>
              </p:cNvSpPr>
              <p:nvPr/>
            </p:nvSpPr>
            <p:spPr bwMode="auto">
              <a:xfrm>
                <a:off x="9059863" y="3716338"/>
                <a:ext cx="239712" cy="393700"/>
              </a:xfrm>
              <a:custGeom>
                <a:avLst/>
                <a:gdLst>
                  <a:gd name="T0" fmla="*/ 151 w 151"/>
                  <a:gd name="T1" fmla="*/ 244 h 248"/>
                  <a:gd name="T2" fmla="*/ 62 w 151"/>
                  <a:gd name="T3" fmla="*/ 0 h 248"/>
                  <a:gd name="T4" fmla="*/ 3 w 151"/>
                  <a:gd name="T5" fmla="*/ 0 h 248"/>
                  <a:gd name="T6" fmla="*/ 0 w 151"/>
                  <a:gd name="T7" fmla="*/ 15 h 248"/>
                  <a:gd name="T8" fmla="*/ 46 w 151"/>
                  <a:gd name="T9" fmla="*/ 19 h 248"/>
                  <a:gd name="T10" fmla="*/ 140 w 151"/>
                  <a:gd name="T11" fmla="*/ 248 h 248"/>
                  <a:gd name="T12" fmla="*/ 151 w 151"/>
                  <a:gd name="T13" fmla="*/ 244 h 248"/>
                </a:gdLst>
                <a:ahLst/>
                <a:cxnLst>
                  <a:cxn ang="0">
                    <a:pos x="T0" y="T1"/>
                  </a:cxn>
                  <a:cxn ang="0">
                    <a:pos x="T2" y="T3"/>
                  </a:cxn>
                  <a:cxn ang="0">
                    <a:pos x="T4" y="T5"/>
                  </a:cxn>
                  <a:cxn ang="0">
                    <a:pos x="T6" y="T7"/>
                  </a:cxn>
                  <a:cxn ang="0">
                    <a:pos x="T8" y="T9"/>
                  </a:cxn>
                  <a:cxn ang="0">
                    <a:pos x="T10" y="T11"/>
                  </a:cxn>
                  <a:cxn ang="0">
                    <a:pos x="T12" y="T13"/>
                  </a:cxn>
                </a:cxnLst>
                <a:rect l="0" t="0" r="r" b="b"/>
                <a:pathLst>
                  <a:path w="151" h="248">
                    <a:moveTo>
                      <a:pt x="151" y="244"/>
                    </a:moveTo>
                    <a:lnTo>
                      <a:pt x="62" y="0"/>
                    </a:lnTo>
                    <a:lnTo>
                      <a:pt x="3" y="0"/>
                    </a:lnTo>
                    <a:lnTo>
                      <a:pt x="0" y="15"/>
                    </a:lnTo>
                    <a:lnTo>
                      <a:pt x="46" y="19"/>
                    </a:lnTo>
                    <a:lnTo>
                      <a:pt x="140" y="248"/>
                    </a:lnTo>
                    <a:lnTo>
                      <a:pt x="151"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3" name="Freeform 60"/>
              <p:cNvSpPr>
                <a:spLocks noEditPoints="1"/>
              </p:cNvSpPr>
              <p:nvPr/>
            </p:nvSpPr>
            <p:spPr bwMode="auto">
              <a:xfrm>
                <a:off x="8682038" y="3740151"/>
                <a:ext cx="512762" cy="461963"/>
              </a:xfrm>
              <a:custGeom>
                <a:avLst/>
                <a:gdLst>
                  <a:gd name="T0" fmla="*/ 81 w 83"/>
                  <a:gd name="T1" fmla="*/ 15 h 75"/>
                  <a:gd name="T2" fmla="*/ 27 w 83"/>
                  <a:gd name="T3" fmla="*/ 15 h 75"/>
                  <a:gd name="T4" fmla="*/ 21 w 83"/>
                  <a:gd name="T5" fmla="*/ 0 h 75"/>
                  <a:gd name="T6" fmla="*/ 18 w 83"/>
                  <a:gd name="T7" fmla="*/ 5 h 75"/>
                  <a:gd name="T8" fmla="*/ 23 w 83"/>
                  <a:gd name="T9" fmla="*/ 17 h 75"/>
                  <a:gd name="T10" fmla="*/ 0 w 83"/>
                  <a:gd name="T11" fmla="*/ 58 h 75"/>
                  <a:gd name="T12" fmla="*/ 3 w 83"/>
                  <a:gd name="T13" fmla="*/ 62 h 75"/>
                  <a:gd name="T14" fmla="*/ 4 w 83"/>
                  <a:gd name="T15" fmla="*/ 60 h 75"/>
                  <a:gd name="T16" fmla="*/ 5 w 83"/>
                  <a:gd name="T17" fmla="*/ 64 h 75"/>
                  <a:gd name="T18" fmla="*/ 45 w 83"/>
                  <a:gd name="T19" fmla="*/ 69 h 75"/>
                  <a:gd name="T20" fmla="*/ 59 w 83"/>
                  <a:gd name="T21" fmla="*/ 68 h 75"/>
                  <a:gd name="T22" fmla="*/ 57 w 83"/>
                  <a:gd name="T23" fmla="*/ 57 h 75"/>
                  <a:gd name="T24" fmla="*/ 77 w 83"/>
                  <a:gd name="T25" fmla="*/ 27 h 75"/>
                  <a:gd name="T26" fmla="*/ 83 w 83"/>
                  <a:gd name="T27" fmla="*/ 20 h 75"/>
                  <a:gd name="T28" fmla="*/ 81 w 83"/>
                  <a:gd name="T29" fmla="*/ 15 h 75"/>
                  <a:gd name="T30" fmla="*/ 5 w 83"/>
                  <a:gd name="T31" fmla="*/ 59 h 75"/>
                  <a:gd name="T32" fmla="*/ 27 w 83"/>
                  <a:gd name="T33" fmla="*/ 21 h 75"/>
                  <a:gd name="T34" fmla="*/ 44 w 83"/>
                  <a:gd name="T35" fmla="*/ 57 h 75"/>
                  <a:gd name="T36" fmla="*/ 5 w 83"/>
                  <a:gd name="T37" fmla="*/ 59 h 75"/>
                  <a:gd name="T38" fmla="*/ 53 w 83"/>
                  <a:gd name="T39" fmla="*/ 55 h 75"/>
                  <a:gd name="T40" fmla="*/ 50 w 83"/>
                  <a:gd name="T41" fmla="*/ 55 h 75"/>
                  <a:gd name="T42" fmla="*/ 31 w 83"/>
                  <a:gd name="T43" fmla="*/ 20 h 75"/>
                  <a:gd name="T44" fmla="*/ 75 w 83"/>
                  <a:gd name="T45" fmla="*/ 20 h 75"/>
                  <a:gd name="T46" fmla="*/ 53 w 83"/>
                  <a:gd name="T4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75">
                    <a:moveTo>
                      <a:pt x="81" y="15"/>
                    </a:moveTo>
                    <a:cubicBezTo>
                      <a:pt x="27" y="15"/>
                      <a:pt x="27" y="15"/>
                      <a:pt x="27" y="15"/>
                    </a:cubicBezTo>
                    <a:cubicBezTo>
                      <a:pt x="21" y="0"/>
                      <a:pt x="21" y="0"/>
                      <a:pt x="21" y="0"/>
                    </a:cubicBezTo>
                    <a:cubicBezTo>
                      <a:pt x="18" y="5"/>
                      <a:pt x="18" y="5"/>
                      <a:pt x="18" y="5"/>
                    </a:cubicBezTo>
                    <a:cubicBezTo>
                      <a:pt x="23" y="17"/>
                      <a:pt x="23" y="17"/>
                      <a:pt x="23" y="17"/>
                    </a:cubicBezTo>
                    <a:cubicBezTo>
                      <a:pt x="0" y="58"/>
                      <a:pt x="0" y="58"/>
                      <a:pt x="0" y="58"/>
                    </a:cubicBezTo>
                    <a:cubicBezTo>
                      <a:pt x="3" y="62"/>
                      <a:pt x="3" y="62"/>
                      <a:pt x="3" y="62"/>
                    </a:cubicBezTo>
                    <a:cubicBezTo>
                      <a:pt x="4" y="60"/>
                      <a:pt x="4" y="60"/>
                      <a:pt x="4" y="60"/>
                    </a:cubicBezTo>
                    <a:cubicBezTo>
                      <a:pt x="5" y="64"/>
                      <a:pt x="5" y="64"/>
                      <a:pt x="5" y="64"/>
                    </a:cubicBezTo>
                    <a:cubicBezTo>
                      <a:pt x="45" y="69"/>
                      <a:pt x="45" y="69"/>
                      <a:pt x="45" y="69"/>
                    </a:cubicBezTo>
                    <a:cubicBezTo>
                      <a:pt x="45" y="69"/>
                      <a:pt x="56" y="75"/>
                      <a:pt x="59" y="68"/>
                    </a:cubicBezTo>
                    <a:cubicBezTo>
                      <a:pt x="63" y="60"/>
                      <a:pt x="57" y="57"/>
                      <a:pt x="57" y="57"/>
                    </a:cubicBezTo>
                    <a:cubicBezTo>
                      <a:pt x="57" y="57"/>
                      <a:pt x="74" y="31"/>
                      <a:pt x="77" y="27"/>
                    </a:cubicBezTo>
                    <a:cubicBezTo>
                      <a:pt x="80" y="22"/>
                      <a:pt x="83" y="20"/>
                      <a:pt x="83" y="20"/>
                    </a:cubicBezTo>
                    <a:lnTo>
                      <a:pt x="81" y="15"/>
                    </a:lnTo>
                    <a:close/>
                    <a:moveTo>
                      <a:pt x="5" y="59"/>
                    </a:moveTo>
                    <a:cubicBezTo>
                      <a:pt x="27" y="21"/>
                      <a:pt x="27" y="21"/>
                      <a:pt x="27" y="21"/>
                    </a:cubicBezTo>
                    <a:cubicBezTo>
                      <a:pt x="32" y="28"/>
                      <a:pt x="44" y="57"/>
                      <a:pt x="44" y="57"/>
                    </a:cubicBezTo>
                    <a:lnTo>
                      <a:pt x="5" y="59"/>
                    </a:lnTo>
                    <a:close/>
                    <a:moveTo>
                      <a:pt x="53" y="55"/>
                    </a:moveTo>
                    <a:cubicBezTo>
                      <a:pt x="50" y="55"/>
                      <a:pt x="50" y="55"/>
                      <a:pt x="50" y="55"/>
                    </a:cubicBezTo>
                    <a:cubicBezTo>
                      <a:pt x="31" y="20"/>
                      <a:pt x="31" y="20"/>
                      <a:pt x="31" y="20"/>
                    </a:cubicBezTo>
                    <a:cubicBezTo>
                      <a:pt x="75" y="20"/>
                      <a:pt x="75" y="20"/>
                      <a:pt x="75" y="20"/>
                    </a:cubicBezTo>
                    <a:lnTo>
                      <a:pt x="5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4" name="Freeform 61"/>
              <p:cNvSpPr>
                <a:spLocks/>
              </p:cNvSpPr>
              <p:nvPr/>
            </p:nvSpPr>
            <p:spPr bwMode="auto">
              <a:xfrm>
                <a:off x="8726488" y="3690938"/>
                <a:ext cx="209550" cy="111125"/>
              </a:xfrm>
              <a:custGeom>
                <a:avLst/>
                <a:gdLst>
                  <a:gd name="T0" fmla="*/ 34 w 34"/>
                  <a:gd name="T1" fmla="*/ 9 h 18"/>
                  <a:gd name="T2" fmla="*/ 24 w 34"/>
                  <a:gd name="T3" fmla="*/ 4 h 18"/>
                  <a:gd name="T4" fmla="*/ 3 w 34"/>
                  <a:gd name="T5" fmla="*/ 3 h 18"/>
                  <a:gd name="T6" fmla="*/ 7 w 34"/>
                  <a:gd name="T7" fmla="*/ 15 h 18"/>
                  <a:gd name="T8" fmla="*/ 19 w 34"/>
                  <a:gd name="T9" fmla="*/ 11 h 18"/>
                  <a:gd name="T10" fmla="*/ 34 w 34"/>
                  <a:gd name="T11" fmla="*/ 9 h 18"/>
                </a:gdLst>
                <a:ahLst/>
                <a:cxnLst>
                  <a:cxn ang="0">
                    <a:pos x="T0" y="T1"/>
                  </a:cxn>
                  <a:cxn ang="0">
                    <a:pos x="T2" y="T3"/>
                  </a:cxn>
                  <a:cxn ang="0">
                    <a:pos x="T4" y="T5"/>
                  </a:cxn>
                  <a:cxn ang="0">
                    <a:pos x="T6" y="T7"/>
                  </a:cxn>
                  <a:cxn ang="0">
                    <a:pos x="T8" y="T9"/>
                  </a:cxn>
                  <a:cxn ang="0">
                    <a:pos x="T10" y="T11"/>
                  </a:cxn>
                </a:cxnLst>
                <a:rect l="0" t="0" r="r" b="b"/>
                <a:pathLst>
                  <a:path w="34" h="18">
                    <a:moveTo>
                      <a:pt x="34" y="9"/>
                    </a:moveTo>
                    <a:cubicBezTo>
                      <a:pt x="34" y="9"/>
                      <a:pt x="33" y="5"/>
                      <a:pt x="24" y="4"/>
                    </a:cubicBezTo>
                    <a:cubicBezTo>
                      <a:pt x="15" y="3"/>
                      <a:pt x="5" y="0"/>
                      <a:pt x="3" y="3"/>
                    </a:cubicBezTo>
                    <a:cubicBezTo>
                      <a:pt x="0" y="6"/>
                      <a:pt x="4" y="13"/>
                      <a:pt x="7" y="15"/>
                    </a:cubicBezTo>
                    <a:cubicBezTo>
                      <a:pt x="10" y="18"/>
                      <a:pt x="16" y="11"/>
                      <a:pt x="19" y="11"/>
                    </a:cubicBezTo>
                    <a:cubicBezTo>
                      <a:pt x="22" y="11"/>
                      <a:pt x="32" y="12"/>
                      <a:pt x="3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5" name="Freeform 62"/>
              <p:cNvSpPr>
                <a:spLocks/>
              </p:cNvSpPr>
              <p:nvPr/>
            </p:nvSpPr>
            <p:spPr bwMode="auto">
              <a:xfrm>
                <a:off x="8645525" y="4079876"/>
                <a:ext cx="85725" cy="85725"/>
              </a:xfrm>
              <a:custGeom>
                <a:avLst/>
                <a:gdLst>
                  <a:gd name="T0" fmla="*/ 14 w 14"/>
                  <a:gd name="T1" fmla="*/ 7 h 14"/>
                  <a:gd name="T2" fmla="*/ 7 w 14"/>
                  <a:gd name="T3" fmla="*/ 14 h 14"/>
                  <a:gd name="T4" fmla="*/ 0 w 14"/>
                  <a:gd name="T5" fmla="*/ 7 h 14"/>
                  <a:gd name="T6" fmla="*/ 7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0" y="11"/>
                      <a:pt x="0" y="7"/>
                    </a:cubicBezTo>
                    <a:cubicBezTo>
                      <a:pt x="0" y="4"/>
                      <a:pt x="3" y="0"/>
                      <a:pt x="7" y="0"/>
                    </a:cubicBezTo>
                    <a:cubicBezTo>
                      <a:pt x="11"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6" name="Freeform 63"/>
              <p:cNvSpPr>
                <a:spLocks/>
              </p:cNvSpPr>
              <p:nvPr/>
            </p:nvSpPr>
            <p:spPr bwMode="auto">
              <a:xfrm>
                <a:off x="9250363" y="4079876"/>
                <a:ext cx="87312" cy="85725"/>
              </a:xfrm>
              <a:custGeom>
                <a:avLst/>
                <a:gdLst>
                  <a:gd name="T0" fmla="*/ 14 w 14"/>
                  <a:gd name="T1" fmla="*/ 7 h 14"/>
                  <a:gd name="T2" fmla="*/ 7 w 14"/>
                  <a:gd name="T3" fmla="*/ 14 h 14"/>
                  <a:gd name="T4" fmla="*/ 1 w 14"/>
                  <a:gd name="T5" fmla="*/ 7 h 14"/>
                  <a:gd name="T6" fmla="*/ 7 w 14"/>
                  <a:gd name="T7" fmla="*/ 1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1" y="11"/>
                      <a:pt x="1" y="7"/>
                    </a:cubicBezTo>
                    <a:cubicBezTo>
                      <a:pt x="0" y="3"/>
                      <a:pt x="3" y="1"/>
                      <a:pt x="7" y="1"/>
                    </a:cubicBezTo>
                    <a:cubicBezTo>
                      <a:pt x="11" y="0"/>
                      <a:pt x="13"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7" name="Freeform 64"/>
              <p:cNvSpPr>
                <a:spLocks/>
              </p:cNvSpPr>
              <p:nvPr/>
            </p:nvSpPr>
            <p:spPr bwMode="auto">
              <a:xfrm>
                <a:off x="8786813" y="3765551"/>
                <a:ext cx="44450" cy="30163"/>
              </a:xfrm>
              <a:custGeom>
                <a:avLst/>
                <a:gdLst>
                  <a:gd name="T0" fmla="*/ 6 w 7"/>
                  <a:gd name="T1" fmla="*/ 0 h 5"/>
                  <a:gd name="T2" fmla="*/ 1 w 7"/>
                  <a:gd name="T3" fmla="*/ 3 h 5"/>
                  <a:gd name="T4" fmla="*/ 1 w 7"/>
                  <a:gd name="T5" fmla="*/ 5 h 5"/>
                  <a:gd name="T6" fmla="*/ 7 w 7"/>
                  <a:gd name="T7" fmla="*/ 2 h 5"/>
                  <a:gd name="T8" fmla="*/ 6 w 7"/>
                  <a:gd name="T9" fmla="*/ 0 h 5"/>
                </a:gdLst>
                <a:ahLst/>
                <a:cxnLst>
                  <a:cxn ang="0">
                    <a:pos x="T0" y="T1"/>
                  </a:cxn>
                  <a:cxn ang="0">
                    <a:pos x="T2" y="T3"/>
                  </a:cxn>
                  <a:cxn ang="0">
                    <a:pos x="T4" y="T5"/>
                  </a:cxn>
                  <a:cxn ang="0">
                    <a:pos x="T6" y="T7"/>
                  </a:cxn>
                  <a:cxn ang="0">
                    <a:pos x="T8" y="T9"/>
                  </a:cxn>
                </a:cxnLst>
                <a:rect l="0" t="0" r="r" b="b"/>
                <a:pathLst>
                  <a:path w="7" h="5">
                    <a:moveTo>
                      <a:pt x="6" y="0"/>
                    </a:moveTo>
                    <a:cubicBezTo>
                      <a:pt x="6" y="0"/>
                      <a:pt x="2" y="3"/>
                      <a:pt x="1" y="3"/>
                    </a:cubicBezTo>
                    <a:cubicBezTo>
                      <a:pt x="0" y="4"/>
                      <a:pt x="1" y="5"/>
                      <a:pt x="1" y="5"/>
                    </a:cubicBezTo>
                    <a:cubicBezTo>
                      <a:pt x="7" y="2"/>
                      <a:pt x="7" y="2"/>
                      <a:pt x="7" y="2"/>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28" name="Freeform 65"/>
              <p:cNvSpPr>
                <a:spLocks/>
              </p:cNvSpPr>
              <p:nvPr/>
            </p:nvSpPr>
            <p:spPr bwMode="auto">
              <a:xfrm>
                <a:off x="9053513" y="3697288"/>
                <a:ext cx="73025" cy="61913"/>
              </a:xfrm>
              <a:custGeom>
                <a:avLst/>
                <a:gdLst>
                  <a:gd name="T0" fmla="*/ 46 w 46"/>
                  <a:gd name="T1" fmla="*/ 39 h 39"/>
                  <a:gd name="T2" fmla="*/ 46 w 46"/>
                  <a:gd name="T3" fmla="*/ 0 h 39"/>
                  <a:gd name="T4" fmla="*/ 0 w 46"/>
                  <a:gd name="T5" fmla="*/ 8 h 39"/>
                  <a:gd name="T6" fmla="*/ 0 w 46"/>
                  <a:gd name="T7" fmla="*/ 35 h 39"/>
                  <a:gd name="T8" fmla="*/ 46 w 46"/>
                  <a:gd name="T9" fmla="*/ 39 h 39"/>
                </a:gdLst>
                <a:ahLst/>
                <a:cxnLst>
                  <a:cxn ang="0">
                    <a:pos x="T0" y="T1"/>
                  </a:cxn>
                  <a:cxn ang="0">
                    <a:pos x="T2" y="T3"/>
                  </a:cxn>
                  <a:cxn ang="0">
                    <a:pos x="T4" y="T5"/>
                  </a:cxn>
                  <a:cxn ang="0">
                    <a:pos x="T6" y="T7"/>
                  </a:cxn>
                  <a:cxn ang="0">
                    <a:pos x="T8" y="T9"/>
                  </a:cxn>
                </a:cxnLst>
                <a:rect l="0" t="0" r="r" b="b"/>
                <a:pathLst>
                  <a:path w="46" h="39">
                    <a:moveTo>
                      <a:pt x="46" y="39"/>
                    </a:moveTo>
                    <a:lnTo>
                      <a:pt x="46" y="0"/>
                    </a:lnTo>
                    <a:lnTo>
                      <a:pt x="0" y="8"/>
                    </a:lnTo>
                    <a:lnTo>
                      <a:pt x="0" y="35"/>
                    </a:lnTo>
                    <a:lnTo>
                      <a:pt x="46"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grpSp>
        <p:grpSp>
          <p:nvGrpSpPr>
            <p:cNvPr id="11" name="组合 75"/>
            <p:cNvGrpSpPr/>
            <p:nvPr/>
          </p:nvGrpSpPr>
          <p:grpSpPr>
            <a:xfrm>
              <a:off x="6909793" y="3360455"/>
              <a:ext cx="453628" cy="678657"/>
              <a:chOff x="10158413" y="3421063"/>
              <a:chExt cx="604837" cy="904876"/>
            </a:xfrm>
            <a:solidFill>
              <a:schemeClr val="bg1"/>
            </a:solidFill>
          </p:grpSpPr>
          <p:sp>
            <p:nvSpPr>
              <p:cNvPr id="12" name="Freeform 5"/>
              <p:cNvSpPr>
                <a:spLocks noEditPoints="1"/>
              </p:cNvSpPr>
              <p:nvPr/>
            </p:nvSpPr>
            <p:spPr bwMode="auto">
              <a:xfrm>
                <a:off x="10158413" y="3981451"/>
                <a:ext cx="604837" cy="301625"/>
              </a:xfrm>
              <a:custGeom>
                <a:avLst/>
                <a:gdLst>
                  <a:gd name="T0" fmla="*/ 0 w 98"/>
                  <a:gd name="T1" fmla="*/ 0 h 49"/>
                  <a:gd name="T2" fmla="*/ 49 w 98"/>
                  <a:gd name="T3" fmla="*/ 49 h 49"/>
                  <a:gd name="T4" fmla="*/ 98 w 98"/>
                  <a:gd name="T5" fmla="*/ 0 h 49"/>
                  <a:gd name="T6" fmla="*/ 0 w 98"/>
                  <a:gd name="T7" fmla="*/ 0 h 49"/>
                  <a:gd name="T8" fmla="*/ 21 w 98"/>
                  <a:gd name="T9" fmla="*/ 18 h 49"/>
                  <a:gd name="T10" fmla="*/ 16 w 98"/>
                  <a:gd name="T11" fmla="*/ 14 h 49"/>
                  <a:gd name="T12" fmla="*/ 21 w 98"/>
                  <a:gd name="T13" fmla="*/ 9 h 49"/>
                  <a:gd name="T14" fmla="*/ 26 w 98"/>
                  <a:gd name="T15" fmla="*/ 14 h 49"/>
                  <a:gd name="T16" fmla="*/ 21 w 98"/>
                  <a:gd name="T17" fmla="*/ 18 h 49"/>
                  <a:gd name="T18" fmla="*/ 40 w 98"/>
                  <a:gd name="T19" fmla="*/ 18 h 49"/>
                  <a:gd name="T20" fmla="*/ 35 w 98"/>
                  <a:gd name="T21" fmla="*/ 14 h 49"/>
                  <a:gd name="T22" fmla="*/ 40 w 98"/>
                  <a:gd name="T23" fmla="*/ 9 h 49"/>
                  <a:gd name="T24" fmla="*/ 45 w 98"/>
                  <a:gd name="T25" fmla="*/ 14 h 49"/>
                  <a:gd name="T26" fmla="*/ 40 w 98"/>
                  <a:gd name="T27" fmla="*/ 18 h 49"/>
                  <a:gd name="T28" fmla="*/ 59 w 98"/>
                  <a:gd name="T29" fmla="*/ 18 h 49"/>
                  <a:gd name="T30" fmla="*/ 54 w 98"/>
                  <a:gd name="T31" fmla="*/ 14 h 49"/>
                  <a:gd name="T32" fmla="*/ 59 w 98"/>
                  <a:gd name="T33" fmla="*/ 9 h 49"/>
                  <a:gd name="T34" fmla="*/ 64 w 98"/>
                  <a:gd name="T35" fmla="*/ 14 h 49"/>
                  <a:gd name="T36" fmla="*/ 59 w 98"/>
                  <a:gd name="T37" fmla="*/ 18 h 49"/>
                  <a:gd name="T38" fmla="*/ 78 w 98"/>
                  <a:gd name="T39" fmla="*/ 18 h 49"/>
                  <a:gd name="T40" fmla="*/ 73 w 98"/>
                  <a:gd name="T41" fmla="*/ 14 h 49"/>
                  <a:gd name="T42" fmla="*/ 78 w 98"/>
                  <a:gd name="T43" fmla="*/ 9 h 49"/>
                  <a:gd name="T44" fmla="*/ 83 w 98"/>
                  <a:gd name="T45" fmla="*/ 14 h 49"/>
                  <a:gd name="T46" fmla="*/ 78 w 98"/>
                  <a:gd name="T47"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49">
                    <a:moveTo>
                      <a:pt x="0" y="0"/>
                    </a:moveTo>
                    <a:cubicBezTo>
                      <a:pt x="0" y="27"/>
                      <a:pt x="22" y="49"/>
                      <a:pt x="49" y="49"/>
                    </a:cubicBezTo>
                    <a:cubicBezTo>
                      <a:pt x="76" y="49"/>
                      <a:pt x="98" y="27"/>
                      <a:pt x="98" y="0"/>
                    </a:cubicBezTo>
                    <a:lnTo>
                      <a:pt x="0" y="0"/>
                    </a:lnTo>
                    <a:close/>
                    <a:moveTo>
                      <a:pt x="21" y="18"/>
                    </a:moveTo>
                    <a:cubicBezTo>
                      <a:pt x="18" y="18"/>
                      <a:pt x="16" y="16"/>
                      <a:pt x="16" y="14"/>
                    </a:cubicBezTo>
                    <a:cubicBezTo>
                      <a:pt x="16" y="11"/>
                      <a:pt x="18" y="9"/>
                      <a:pt x="21" y="9"/>
                    </a:cubicBezTo>
                    <a:cubicBezTo>
                      <a:pt x="23" y="9"/>
                      <a:pt x="26" y="11"/>
                      <a:pt x="26" y="14"/>
                    </a:cubicBezTo>
                    <a:cubicBezTo>
                      <a:pt x="26" y="16"/>
                      <a:pt x="23" y="18"/>
                      <a:pt x="21" y="18"/>
                    </a:cubicBezTo>
                    <a:close/>
                    <a:moveTo>
                      <a:pt x="40" y="18"/>
                    </a:moveTo>
                    <a:cubicBezTo>
                      <a:pt x="37" y="18"/>
                      <a:pt x="35" y="16"/>
                      <a:pt x="35" y="14"/>
                    </a:cubicBezTo>
                    <a:cubicBezTo>
                      <a:pt x="35" y="11"/>
                      <a:pt x="37" y="9"/>
                      <a:pt x="40" y="9"/>
                    </a:cubicBezTo>
                    <a:cubicBezTo>
                      <a:pt x="42" y="9"/>
                      <a:pt x="45" y="11"/>
                      <a:pt x="45" y="14"/>
                    </a:cubicBezTo>
                    <a:cubicBezTo>
                      <a:pt x="45" y="16"/>
                      <a:pt x="42" y="18"/>
                      <a:pt x="40" y="18"/>
                    </a:cubicBezTo>
                    <a:close/>
                    <a:moveTo>
                      <a:pt x="59" y="18"/>
                    </a:moveTo>
                    <a:cubicBezTo>
                      <a:pt x="56" y="18"/>
                      <a:pt x="54" y="16"/>
                      <a:pt x="54" y="14"/>
                    </a:cubicBezTo>
                    <a:cubicBezTo>
                      <a:pt x="54" y="11"/>
                      <a:pt x="56" y="9"/>
                      <a:pt x="59" y="9"/>
                    </a:cubicBezTo>
                    <a:cubicBezTo>
                      <a:pt x="61" y="9"/>
                      <a:pt x="64" y="11"/>
                      <a:pt x="64" y="14"/>
                    </a:cubicBezTo>
                    <a:cubicBezTo>
                      <a:pt x="64" y="16"/>
                      <a:pt x="61" y="18"/>
                      <a:pt x="59" y="18"/>
                    </a:cubicBezTo>
                    <a:close/>
                    <a:moveTo>
                      <a:pt x="78" y="18"/>
                    </a:moveTo>
                    <a:cubicBezTo>
                      <a:pt x="75" y="18"/>
                      <a:pt x="73" y="16"/>
                      <a:pt x="73" y="14"/>
                    </a:cubicBezTo>
                    <a:cubicBezTo>
                      <a:pt x="73" y="11"/>
                      <a:pt x="75" y="9"/>
                      <a:pt x="78" y="9"/>
                    </a:cubicBezTo>
                    <a:cubicBezTo>
                      <a:pt x="81" y="9"/>
                      <a:pt x="83" y="11"/>
                      <a:pt x="83" y="14"/>
                    </a:cubicBezTo>
                    <a:cubicBezTo>
                      <a:pt x="83" y="16"/>
                      <a:pt x="81" y="18"/>
                      <a:pt x="7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3" name="Freeform 6"/>
              <p:cNvSpPr>
                <a:spLocks/>
              </p:cNvSpPr>
              <p:nvPr/>
            </p:nvSpPr>
            <p:spPr bwMode="auto">
              <a:xfrm>
                <a:off x="10171113" y="3532188"/>
                <a:ext cx="307975" cy="387350"/>
              </a:xfrm>
              <a:custGeom>
                <a:avLst/>
                <a:gdLst>
                  <a:gd name="T0" fmla="*/ 183 w 194"/>
                  <a:gd name="T1" fmla="*/ 0 h 244"/>
                  <a:gd name="T2" fmla="*/ 0 w 194"/>
                  <a:gd name="T3" fmla="*/ 244 h 244"/>
                  <a:gd name="T4" fmla="*/ 194 w 194"/>
                  <a:gd name="T5" fmla="*/ 244 h 244"/>
                  <a:gd name="T6" fmla="*/ 183 w 194"/>
                  <a:gd name="T7" fmla="*/ 0 h 244"/>
                </a:gdLst>
                <a:ahLst/>
                <a:cxnLst>
                  <a:cxn ang="0">
                    <a:pos x="T0" y="T1"/>
                  </a:cxn>
                  <a:cxn ang="0">
                    <a:pos x="T2" y="T3"/>
                  </a:cxn>
                  <a:cxn ang="0">
                    <a:pos x="T4" y="T5"/>
                  </a:cxn>
                  <a:cxn ang="0">
                    <a:pos x="T6" y="T7"/>
                  </a:cxn>
                </a:cxnLst>
                <a:rect l="0" t="0" r="r" b="b"/>
                <a:pathLst>
                  <a:path w="194" h="244">
                    <a:moveTo>
                      <a:pt x="183" y="0"/>
                    </a:moveTo>
                    <a:lnTo>
                      <a:pt x="0" y="244"/>
                    </a:lnTo>
                    <a:lnTo>
                      <a:pt x="194" y="244"/>
                    </a:lnTo>
                    <a:lnTo>
                      <a:pt x="183"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4" name="Freeform 7"/>
              <p:cNvSpPr>
                <a:spLocks/>
              </p:cNvSpPr>
              <p:nvPr/>
            </p:nvSpPr>
            <p:spPr bwMode="auto">
              <a:xfrm>
                <a:off x="10461625" y="3532188"/>
                <a:ext cx="301625" cy="387350"/>
              </a:xfrm>
              <a:custGeom>
                <a:avLst/>
                <a:gdLst>
                  <a:gd name="T0" fmla="*/ 11 w 190"/>
                  <a:gd name="T1" fmla="*/ 0 h 244"/>
                  <a:gd name="T2" fmla="*/ 190 w 190"/>
                  <a:gd name="T3" fmla="*/ 244 h 244"/>
                  <a:gd name="T4" fmla="*/ 0 w 190"/>
                  <a:gd name="T5" fmla="*/ 244 h 244"/>
                  <a:gd name="T6" fmla="*/ 11 w 190"/>
                  <a:gd name="T7" fmla="*/ 0 h 244"/>
                </a:gdLst>
                <a:ahLst/>
                <a:cxnLst>
                  <a:cxn ang="0">
                    <a:pos x="T0" y="T1"/>
                  </a:cxn>
                  <a:cxn ang="0">
                    <a:pos x="T2" y="T3"/>
                  </a:cxn>
                  <a:cxn ang="0">
                    <a:pos x="T4" y="T5"/>
                  </a:cxn>
                  <a:cxn ang="0">
                    <a:pos x="T6" y="T7"/>
                  </a:cxn>
                </a:cxnLst>
                <a:rect l="0" t="0" r="r" b="b"/>
                <a:pathLst>
                  <a:path w="190" h="244">
                    <a:moveTo>
                      <a:pt x="11" y="0"/>
                    </a:moveTo>
                    <a:lnTo>
                      <a:pt x="190" y="244"/>
                    </a:lnTo>
                    <a:lnTo>
                      <a:pt x="0" y="244"/>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5" name="Rectangle 8"/>
              <p:cNvSpPr>
                <a:spLocks noChangeArrowheads="1"/>
              </p:cNvSpPr>
              <p:nvPr/>
            </p:nvSpPr>
            <p:spPr bwMode="auto">
              <a:xfrm>
                <a:off x="10448925" y="3421063"/>
                <a:ext cx="36512" cy="560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6" name="Freeform 9"/>
              <p:cNvSpPr>
                <a:spLocks/>
              </p:cNvSpPr>
              <p:nvPr/>
            </p:nvSpPr>
            <p:spPr bwMode="auto">
              <a:xfrm>
                <a:off x="10250488" y="4178301"/>
                <a:ext cx="149225" cy="141288"/>
              </a:xfrm>
              <a:custGeom>
                <a:avLst/>
                <a:gdLst>
                  <a:gd name="T0" fmla="*/ 15 w 24"/>
                  <a:gd name="T1" fmla="*/ 5 h 23"/>
                  <a:gd name="T2" fmla="*/ 6 w 24"/>
                  <a:gd name="T3" fmla="*/ 14 h 23"/>
                  <a:gd name="T4" fmla="*/ 6 w 24"/>
                  <a:gd name="T5" fmla="*/ 23 h 23"/>
                  <a:gd name="T6" fmla="*/ 24 w 24"/>
                  <a:gd name="T7" fmla="*/ 5 h 23"/>
                  <a:gd name="T8" fmla="*/ 15 w 24"/>
                  <a:gd name="T9" fmla="*/ 5 h 23"/>
                </a:gdLst>
                <a:ahLst/>
                <a:cxnLst>
                  <a:cxn ang="0">
                    <a:pos x="T0" y="T1"/>
                  </a:cxn>
                  <a:cxn ang="0">
                    <a:pos x="T2" y="T3"/>
                  </a:cxn>
                  <a:cxn ang="0">
                    <a:pos x="T4" y="T5"/>
                  </a:cxn>
                  <a:cxn ang="0">
                    <a:pos x="T6" y="T7"/>
                  </a:cxn>
                  <a:cxn ang="0">
                    <a:pos x="T8" y="T9"/>
                  </a:cxn>
                </a:cxnLst>
                <a:rect l="0" t="0" r="r" b="b"/>
                <a:pathLst>
                  <a:path w="24" h="23">
                    <a:moveTo>
                      <a:pt x="15" y="5"/>
                    </a:moveTo>
                    <a:cubicBezTo>
                      <a:pt x="15" y="10"/>
                      <a:pt x="11" y="14"/>
                      <a:pt x="6" y="14"/>
                    </a:cubicBezTo>
                    <a:cubicBezTo>
                      <a:pt x="0" y="14"/>
                      <a:pt x="0" y="23"/>
                      <a:pt x="6" y="23"/>
                    </a:cubicBezTo>
                    <a:cubicBezTo>
                      <a:pt x="16" y="23"/>
                      <a:pt x="23" y="15"/>
                      <a:pt x="24" y="5"/>
                    </a:cubicBezTo>
                    <a:cubicBezTo>
                      <a:pt x="24" y="0"/>
                      <a:pt x="15" y="0"/>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7" name="Freeform 10"/>
              <p:cNvSpPr>
                <a:spLocks/>
              </p:cNvSpPr>
              <p:nvPr/>
            </p:nvSpPr>
            <p:spPr bwMode="auto">
              <a:xfrm>
                <a:off x="10344150" y="4178301"/>
                <a:ext cx="215900" cy="147638"/>
              </a:xfrm>
              <a:custGeom>
                <a:avLst/>
                <a:gdLst>
                  <a:gd name="T0" fmla="*/ 26 w 35"/>
                  <a:gd name="T1" fmla="*/ 5 h 24"/>
                  <a:gd name="T2" fmla="*/ 9 w 35"/>
                  <a:gd name="T3" fmla="*/ 5 h 24"/>
                  <a:gd name="T4" fmla="*/ 0 w 35"/>
                  <a:gd name="T5" fmla="*/ 5 h 24"/>
                  <a:gd name="T6" fmla="*/ 18 w 35"/>
                  <a:gd name="T7" fmla="*/ 23 h 24"/>
                  <a:gd name="T8" fmla="*/ 35 w 35"/>
                  <a:gd name="T9" fmla="*/ 5 h 24"/>
                  <a:gd name="T10" fmla="*/ 26 w 35"/>
                  <a:gd name="T11" fmla="*/ 5 h 24"/>
                </a:gdLst>
                <a:ahLst/>
                <a:cxnLst>
                  <a:cxn ang="0">
                    <a:pos x="T0" y="T1"/>
                  </a:cxn>
                  <a:cxn ang="0">
                    <a:pos x="T2" y="T3"/>
                  </a:cxn>
                  <a:cxn ang="0">
                    <a:pos x="T4" y="T5"/>
                  </a:cxn>
                  <a:cxn ang="0">
                    <a:pos x="T6" y="T7"/>
                  </a:cxn>
                  <a:cxn ang="0">
                    <a:pos x="T8" y="T9"/>
                  </a:cxn>
                  <a:cxn ang="0">
                    <a:pos x="T10" y="T11"/>
                  </a:cxn>
                </a:cxnLst>
                <a:rect l="0" t="0" r="r" b="b"/>
                <a:pathLst>
                  <a:path w="35" h="24">
                    <a:moveTo>
                      <a:pt x="26" y="5"/>
                    </a:moveTo>
                    <a:cubicBezTo>
                      <a:pt x="26" y="17"/>
                      <a:pt x="9" y="17"/>
                      <a:pt x="9" y="5"/>
                    </a:cubicBezTo>
                    <a:cubicBezTo>
                      <a:pt x="8" y="0"/>
                      <a:pt x="0" y="0"/>
                      <a:pt x="0" y="5"/>
                    </a:cubicBezTo>
                    <a:cubicBezTo>
                      <a:pt x="0" y="15"/>
                      <a:pt x="8" y="23"/>
                      <a:pt x="18" y="23"/>
                    </a:cubicBezTo>
                    <a:cubicBezTo>
                      <a:pt x="27" y="24"/>
                      <a:pt x="35" y="15"/>
                      <a:pt x="35" y="5"/>
                    </a:cubicBezTo>
                    <a:cubicBezTo>
                      <a:pt x="35" y="0"/>
                      <a:pt x="27" y="0"/>
                      <a:pt x="2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8" name="Freeform 11"/>
              <p:cNvSpPr>
                <a:spLocks/>
              </p:cNvSpPr>
              <p:nvPr/>
            </p:nvSpPr>
            <p:spPr bwMode="auto">
              <a:xfrm>
                <a:off x="10504488" y="4178301"/>
                <a:ext cx="147637" cy="141288"/>
              </a:xfrm>
              <a:custGeom>
                <a:avLst/>
                <a:gdLst>
                  <a:gd name="T0" fmla="*/ 18 w 24"/>
                  <a:gd name="T1" fmla="*/ 14 h 23"/>
                  <a:gd name="T2" fmla="*/ 9 w 24"/>
                  <a:gd name="T3" fmla="*/ 5 h 23"/>
                  <a:gd name="T4" fmla="*/ 0 w 24"/>
                  <a:gd name="T5" fmla="*/ 5 h 23"/>
                  <a:gd name="T6" fmla="*/ 18 w 24"/>
                  <a:gd name="T7" fmla="*/ 23 h 23"/>
                  <a:gd name="T8" fmla="*/ 18 w 24"/>
                  <a:gd name="T9" fmla="*/ 14 h 23"/>
                </a:gdLst>
                <a:ahLst/>
                <a:cxnLst>
                  <a:cxn ang="0">
                    <a:pos x="T0" y="T1"/>
                  </a:cxn>
                  <a:cxn ang="0">
                    <a:pos x="T2" y="T3"/>
                  </a:cxn>
                  <a:cxn ang="0">
                    <a:pos x="T4" y="T5"/>
                  </a:cxn>
                  <a:cxn ang="0">
                    <a:pos x="T6" y="T7"/>
                  </a:cxn>
                  <a:cxn ang="0">
                    <a:pos x="T8" y="T9"/>
                  </a:cxn>
                </a:cxnLst>
                <a:rect l="0" t="0" r="r" b="b"/>
                <a:pathLst>
                  <a:path w="24" h="23">
                    <a:moveTo>
                      <a:pt x="18" y="14"/>
                    </a:moveTo>
                    <a:cubicBezTo>
                      <a:pt x="13" y="14"/>
                      <a:pt x="9" y="10"/>
                      <a:pt x="9" y="5"/>
                    </a:cubicBezTo>
                    <a:cubicBezTo>
                      <a:pt x="9" y="0"/>
                      <a:pt x="0" y="0"/>
                      <a:pt x="0" y="5"/>
                    </a:cubicBezTo>
                    <a:cubicBezTo>
                      <a:pt x="1" y="15"/>
                      <a:pt x="8" y="23"/>
                      <a:pt x="18" y="23"/>
                    </a:cubicBezTo>
                    <a:cubicBezTo>
                      <a:pt x="24" y="23"/>
                      <a:pt x="24"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sp>
            <p:nvSpPr>
              <p:cNvPr id="19" name="Freeform 12"/>
              <p:cNvSpPr>
                <a:spLocks/>
              </p:cNvSpPr>
              <p:nvPr/>
            </p:nvSpPr>
            <p:spPr bwMode="auto">
              <a:xfrm>
                <a:off x="10479088" y="3427413"/>
                <a:ext cx="130175" cy="98425"/>
              </a:xfrm>
              <a:custGeom>
                <a:avLst/>
                <a:gdLst>
                  <a:gd name="T0" fmla="*/ 0 w 82"/>
                  <a:gd name="T1" fmla="*/ 0 h 62"/>
                  <a:gd name="T2" fmla="*/ 82 w 82"/>
                  <a:gd name="T3" fmla="*/ 31 h 62"/>
                  <a:gd name="T4" fmla="*/ 0 w 82"/>
                  <a:gd name="T5" fmla="*/ 62 h 62"/>
                  <a:gd name="T6" fmla="*/ 0 w 82"/>
                  <a:gd name="T7" fmla="*/ 0 h 62"/>
                </a:gdLst>
                <a:ahLst/>
                <a:cxnLst>
                  <a:cxn ang="0">
                    <a:pos x="T0" y="T1"/>
                  </a:cxn>
                  <a:cxn ang="0">
                    <a:pos x="T2" y="T3"/>
                  </a:cxn>
                  <a:cxn ang="0">
                    <a:pos x="T4" y="T5"/>
                  </a:cxn>
                  <a:cxn ang="0">
                    <a:pos x="T6" y="T7"/>
                  </a:cxn>
                </a:cxnLst>
                <a:rect l="0" t="0" r="r" b="b"/>
                <a:pathLst>
                  <a:path w="82" h="62">
                    <a:moveTo>
                      <a:pt x="0" y="0"/>
                    </a:moveTo>
                    <a:lnTo>
                      <a:pt x="82" y="31"/>
                    </a:lnTo>
                    <a:lnTo>
                      <a:pt x="0" y="6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zh-CN" altLang="en-US" sz="2100">
                  <a:solidFill>
                    <a:schemeClr val="tx1">
                      <a:lumMod val="50000"/>
                    </a:schemeClr>
                  </a:solidFill>
                </a:endParaRPr>
              </a:p>
            </p:txBody>
          </p:sp>
        </p:grpSp>
      </p:grpSp>
      <p:grpSp>
        <p:nvGrpSpPr>
          <p:cNvPr id="39" name="Group 74"/>
          <p:cNvGrpSpPr/>
          <p:nvPr/>
        </p:nvGrpSpPr>
        <p:grpSpPr>
          <a:xfrm>
            <a:off x="5860308" y="1239124"/>
            <a:ext cx="2540886" cy="709584"/>
            <a:chOff x="336640" y="2982432"/>
            <a:chExt cx="2581890" cy="724299"/>
          </a:xfrm>
        </p:grpSpPr>
        <p:sp>
          <p:nvSpPr>
            <p:cNvPr id="40" name="文本框 11"/>
            <p:cNvSpPr txBox="1"/>
            <p:nvPr/>
          </p:nvSpPr>
          <p:spPr>
            <a:xfrm>
              <a:off x="398742" y="2982432"/>
              <a:ext cx="1204062" cy="298451"/>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点击添加标题</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41" name="矩形 9"/>
            <p:cNvSpPr/>
            <p:nvPr/>
          </p:nvSpPr>
          <p:spPr>
            <a:xfrm>
              <a:off x="336640" y="3290209"/>
              <a:ext cx="2581890" cy="416522"/>
            </a:xfrm>
            <a:prstGeom prst="rect">
              <a:avLst/>
            </a:prstGeom>
          </p:spPr>
          <p:txBody>
            <a:bodyPr wrap="square">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grpSp>
      <p:grpSp>
        <p:nvGrpSpPr>
          <p:cNvPr id="42" name="Group 77"/>
          <p:cNvGrpSpPr/>
          <p:nvPr/>
        </p:nvGrpSpPr>
        <p:grpSpPr>
          <a:xfrm>
            <a:off x="5860308" y="3489995"/>
            <a:ext cx="2540886" cy="709584"/>
            <a:chOff x="336640" y="2982432"/>
            <a:chExt cx="2581890" cy="724299"/>
          </a:xfrm>
        </p:grpSpPr>
        <p:sp>
          <p:nvSpPr>
            <p:cNvPr id="43" name="文本框 11"/>
            <p:cNvSpPr txBox="1"/>
            <p:nvPr/>
          </p:nvSpPr>
          <p:spPr>
            <a:xfrm>
              <a:off x="398742" y="2982432"/>
              <a:ext cx="1204062" cy="298451"/>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点击添加标题</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44" name="矩形 9"/>
            <p:cNvSpPr/>
            <p:nvPr/>
          </p:nvSpPr>
          <p:spPr>
            <a:xfrm>
              <a:off x="336640" y="3290209"/>
              <a:ext cx="2581890" cy="416522"/>
            </a:xfrm>
            <a:prstGeom prst="rect">
              <a:avLst/>
            </a:prstGeom>
          </p:spPr>
          <p:txBody>
            <a:bodyPr wrap="square">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grpSp>
      <p:grpSp>
        <p:nvGrpSpPr>
          <p:cNvPr id="45" name="Group 80"/>
          <p:cNvGrpSpPr/>
          <p:nvPr/>
        </p:nvGrpSpPr>
        <p:grpSpPr>
          <a:xfrm>
            <a:off x="499767" y="1288565"/>
            <a:ext cx="2540886" cy="696266"/>
            <a:chOff x="336640" y="2996026"/>
            <a:chExt cx="2581890" cy="710706"/>
          </a:xfrm>
        </p:grpSpPr>
        <p:sp>
          <p:nvSpPr>
            <p:cNvPr id="46" name="文本框 11"/>
            <p:cNvSpPr txBox="1"/>
            <p:nvPr/>
          </p:nvSpPr>
          <p:spPr>
            <a:xfrm>
              <a:off x="1609021" y="2996026"/>
              <a:ext cx="1204062" cy="298452"/>
            </a:xfrm>
            <a:prstGeom prst="rect">
              <a:avLst/>
            </a:prstGeom>
            <a:noFill/>
          </p:spPr>
          <p:txBody>
            <a:bodyPr wrap="none" rtlCol="0">
              <a:spAutoFit/>
            </a:bodyPr>
            <a:lstStyle/>
            <a:p>
              <a:pPr algn="l"/>
              <a:r>
                <a:rPr lang="zh-CN" altLang="en-US" dirty="0">
                  <a:solidFill>
                    <a:schemeClr val="tx1">
                      <a:lumMod val="50000"/>
                      <a:lumOff val="50000"/>
                    </a:schemeClr>
                  </a:solidFill>
                  <a:latin typeface="微软雅黑" pitchFamily="34" charset="-122"/>
                  <a:ea typeface="微软雅黑" pitchFamily="34" charset="-122"/>
                </a:rPr>
                <a:t>点击添加标题</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47" name="矩形 9"/>
            <p:cNvSpPr/>
            <p:nvPr/>
          </p:nvSpPr>
          <p:spPr>
            <a:xfrm>
              <a:off x="336640" y="3290209"/>
              <a:ext cx="2581890" cy="416523"/>
            </a:xfrm>
            <a:prstGeom prst="rect">
              <a:avLst/>
            </a:prstGeom>
          </p:spPr>
          <p:txBody>
            <a:bodyPr wrap="square">
              <a:spAutoFit/>
            </a:bodyPr>
            <a:lstStyle/>
            <a:p>
              <a:pPr algn="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grpSp>
      <p:grpSp>
        <p:nvGrpSpPr>
          <p:cNvPr id="48" name="Group 83"/>
          <p:cNvGrpSpPr/>
          <p:nvPr/>
        </p:nvGrpSpPr>
        <p:grpSpPr>
          <a:xfrm>
            <a:off x="499767" y="3459347"/>
            <a:ext cx="2540886" cy="696266"/>
            <a:chOff x="336640" y="2996026"/>
            <a:chExt cx="2581890" cy="710706"/>
          </a:xfrm>
        </p:grpSpPr>
        <p:sp>
          <p:nvSpPr>
            <p:cNvPr id="49" name="文本框 11"/>
            <p:cNvSpPr txBox="1"/>
            <p:nvPr/>
          </p:nvSpPr>
          <p:spPr>
            <a:xfrm>
              <a:off x="1609021" y="2996026"/>
              <a:ext cx="1204062" cy="298452"/>
            </a:xfrm>
            <a:prstGeom prst="rect">
              <a:avLst/>
            </a:prstGeom>
            <a:noFill/>
          </p:spPr>
          <p:txBody>
            <a:bodyPr wrap="none" rtlCol="0">
              <a:spAutoFit/>
            </a:bodyPr>
            <a:lstStyle/>
            <a:p>
              <a:pPr algn="l"/>
              <a:r>
                <a:rPr lang="zh-CN" altLang="en-US" dirty="0">
                  <a:solidFill>
                    <a:schemeClr val="tx1">
                      <a:lumMod val="50000"/>
                      <a:lumOff val="50000"/>
                    </a:schemeClr>
                  </a:solidFill>
                  <a:latin typeface="微软雅黑" pitchFamily="34" charset="-122"/>
                  <a:ea typeface="微软雅黑" pitchFamily="34" charset="-122"/>
                </a:rPr>
                <a:t>点击添加标题</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50" name="矩形 9"/>
            <p:cNvSpPr/>
            <p:nvPr/>
          </p:nvSpPr>
          <p:spPr>
            <a:xfrm>
              <a:off x="336640" y="3290209"/>
              <a:ext cx="2581890" cy="416523"/>
            </a:xfrm>
            <a:prstGeom prst="rect">
              <a:avLst/>
            </a:prstGeom>
          </p:spPr>
          <p:txBody>
            <a:bodyPr wrap="square">
              <a:spAutoFit/>
            </a:bodyPr>
            <a:lstStyle/>
            <a:p>
              <a:pPr algn="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gr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4034">
        <p14:switch dir="r"/>
      </p:transition>
    </mc:Choice>
    <mc:Fallback xmlns="">
      <p:transition spd="slow" advTm="4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2" presetClass="entr" presetSubtype="1"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slide(fromTop)">
                                      <p:cBhvr>
                                        <p:cTn id="14" dur="500"/>
                                        <p:tgtEl>
                                          <p:spTgt spid="45"/>
                                        </p:tgtEl>
                                      </p:cBhvr>
                                    </p:animEffect>
                                  </p:childTnLst>
                                </p:cTn>
                              </p:par>
                            </p:childTnLst>
                          </p:cTn>
                        </p:par>
                        <p:par>
                          <p:cTn id="15" fill="hold">
                            <p:stCondLst>
                              <p:cond delay="1000"/>
                            </p:stCondLst>
                            <p:childTnLst>
                              <p:par>
                                <p:cTn id="16" presetID="12" presetClass="entr" presetSubtype="1"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slide(fromTop)">
                                      <p:cBhvr>
                                        <p:cTn id="18" dur="500"/>
                                        <p:tgtEl>
                                          <p:spTgt spid="48"/>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slide(fromTop)">
                                      <p:cBhvr>
                                        <p:cTn id="22" dur="500"/>
                                        <p:tgtEl>
                                          <p:spTgt spid="39"/>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slide(fromTop)">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631036" y="1630792"/>
            <a:ext cx="2096474" cy="3059190"/>
            <a:chOff x="4630681" y="1678712"/>
            <a:chExt cx="2841356" cy="4162738"/>
          </a:xfrm>
        </p:grpSpPr>
        <p:sp>
          <p:nvSpPr>
            <p:cNvPr id="3" name="圆角矩形 1"/>
            <p:cNvSpPr>
              <a:spLocks noChangeArrowheads="1"/>
            </p:cNvSpPr>
            <p:nvPr/>
          </p:nvSpPr>
          <p:spPr bwMode="auto">
            <a:xfrm>
              <a:off x="4630681" y="1678712"/>
              <a:ext cx="2841356" cy="4162738"/>
            </a:xfrm>
            <a:prstGeom prst="roundRect">
              <a:avLst>
                <a:gd name="adj" fmla="val 6667"/>
              </a:avLst>
            </a:prstGeom>
            <a:solidFill>
              <a:schemeClr val="bg1"/>
            </a:solidFill>
            <a:ln w="19050" cap="flat" cmpd="sng">
              <a:solidFill>
                <a:srgbClr val="E11E34"/>
              </a:solidFill>
              <a:round/>
              <a:headEnd/>
              <a:tailEnd/>
            </a:ln>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sp>
          <p:nvSpPr>
            <p:cNvPr id="4" name="等腰三角形 11"/>
            <p:cNvSpPr>
              <a:spLocks noChangeArrowheads="1"/>
            </p:cNvSpPr>
            <p:nvPr/>
          </p:nvSpPr>
          <p:spPr bwMode="auto">
            <a:xfrm flipV="1">
              <a:off x="5613800" y="1678712"/>
              <a:ext cx="875118" cy="408019"/>
            </a:xfrm>
            <a:prstGeom prst="triangle">
              <a:avLst>
                <a:gd name="adj" fmla="val 50000"/>
              </a:avLst>
            </a:prstGeom>
            <a:solidFill>
              <a:srgbClr val="E11E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grpSp>
      <p:sp>
        <p:nvSpPr>
          <p:cNvPr id="5" name="等腰三角形 12"/>
          <p:cNvSpPr>
            <a:spLocks noChangeArrowheads="1"/>
          </p:cNvSpPr>
          <p:nvPr/>
        </p:nvSpPr>
        <p:spPr bwMode="auto">
          <a:xfrm flipV="1">
            <a:off x="4359939" y="1481448"/>
            <a:ext cx="638669" cy="299852"/>
          </a:xfrm>
          <a:prstGeom prst="triangle">
            <a:avLst>
              <a:gd name="adj" fmla="val 50000"/>
            </a:avLst>
          </a:prstGeom>
          <a:solidFill>
            <a:srgbClr val="E11E34"/>
          </a:solidFill>
          <a:ln w="57150" cap="flat" cmpd="sng">
            <a:solidFill>
              <a:schemeClr val="bg1"/>
            </a:solidFill>
            <a:miter lim="800000"/>
            <a:headEnd/>
            <a:tailEnd/>
          </a:ln>
        </p:spPr>
        <p:txBody>
          <a:bodyPr lIns="67391" tIns="33696" rIns="67391" bIns="33696" anchor="ctr"/>
          <a:lstStyle/>
          <a:p>
            <a:pPr algn="ctr">
              <a:defRPr/>
            </a:pPr>
            <a:endParaRPr lang="zh-CN" altLang="zh-CN" sz="1700">
              <a:solidFill>
                <a:schemeClr val="tx1">
                  <a:lumMod val="65000"/>
                  <a:lumOff val="35000"/>
                </a:schemeClr>
              </a:solidFill>
              <a:latin typeface="+mn-ea"/>
              <a:cs typeface="+mn-ea"/>
              <a:sym typeface="微软雅黑" panose="020B0503020204020204" pitchFamily="34" charset="-122"/>
            </a:endParaRPr>
          </a:p>
        </p:txBody>
      </p:sp>
      <p:sp>
        <p:nvSpPr>
          <p:cNvPr id="6" name="矩形 13"/>
          <p:cNvSpPr>
            <a:spLocks noChangeArrowheads="1"/>
          </p:cNvSpPr>
          <p:nvPr/>
        </p:nvSpPr>
        <p:spPr bwMode="auto">
          <a:xfrm>
            <a:off x="3996258" y="1075423"/>
            <a:ext cx="1367204" cy="30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a:lnSpc>
                <a:spcPct val="150000"/>
              </a:lnSpc>
              <a:defRPr/>
            </a:pPr>
            <a:r>
              <a:rPr lang="zh-CN" altLang="en-US" sz="1200" b="1" dirty="0">
                <a:solidFill>
                  <a:schemeClr val="tx1">
                    <a:lumMod val="65000"/>
                    <a:lumOff val="35000"/>
                  </a:schemeClr>
                </a:solidFill>
                <a:latin typeface="+mn-ea"/>
                <a:cs typeface="+mn-ea"/>
                <a:sym typeface="微软雅黑" panose="020B0503020204020204" pitchFamily="34" charset="-122"/>
              </a:rPr>
              <a:t>单击此处添加标题</a:t>
            </a:r>
            <a:endParaRPr lang="zh-CN" altLang="en-US" sz="1200" b="1" dirty="0">
              <a:solidFill>
                <a:schemeClr val="tx1">
                  <a:lumMod val="65000"/>
                  <a:lumOff val="35000"/>
                </a:schemeClr>
              </a:solidFill>
              <a:latin typeface="+mn-ea"/>
              <a:cs typeface="+mn-ea"/>
            </a:endParaRPr>
          </a:p>
        </p:txBody>
      </p:sp>
      <p:sp>
        <p:nvSpPr>
          <p:cNvPr id="7" name="矩形 14"/>
          <p:cNvSpPr>
            <a:spLocks noChangeArrowheads="1"/>
          </p:cNvSpPr>
          <p:nvPr/>
        </p:nvSpPr>
        <p:spPr bwMode="auto">
          <a:xfrm>
            <a:off x="3879472" y="2245663"/>
            <a:ext cx="1598429" cy="204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p>
            <a:pPr>
              <a:lnSpc>
                <a:spcPct val="130000"/>
              </a:lnSpc>
            </a:pPr>
            <a:r>
              <a:rPr lang="zh-CN" altLang="en-US" sz="900" kern="3000" spc="23"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900" kern="3000" spc="23" dirty="0">
              <a:solidFill>
                <a:schemeClr val="tx1">
                  <a:lumMod val="50000"/>
                  <a:lumOff val="50000"/>
                </a:schemeClr>
              </a:solidFill>
              <a:latin typeface="+mj-ea"/>
              <a:ea typeface="+mj-ea"/>
            </a:endParaRPr>
          </a:p>
          <a:p>
            <a:pPr>
              <a:lnSpc>
                <a:spcPct val="130000"/>
              </a:lnSpc>
            </a:pPr>
            <a:endParaRPr lang="zh-CN" altLang="zh-CN" sz="900" kern="3000" spc="23" dirty="0">
              <a:solidFill>
                <a:schemeClr val="tx1">
                  <a:lumMod val="50000"/>
                  <a:lumOff val="50000"/>
                </a:schemeClr>
              </a:solidFill>
              <a:latin typeface="+mj-ea"/>
              <a:ea typeface="+mj-ea"/>
            </a:endParaRPr>
          </a:p>
        </p:txBody>
      </p:sp>
      <p:grpSp>
        <p:nvGrpSpPr>
          <p:cNvPr id="8" name="组合 7"/>
          <p:cNvGrpSpPr>
            <a:grpSpLocks/>
          </p:cNvGrpSpPr>
          <p:nvPr/>
        </p:nvGrpSpPr>
        <p:grpSpPr bwMode="auto">
          <a:xfrm>
            <a:off x="1146675" y="1630792"/>
            <a:ext cx="2097645" cy="3059190"/>
            <a:chOff x="1266045" y="1678712"/>
            <a:chExt cx="2841356" cy="4162738"/>
          </a:xfrm>
        </p:grpSpPr>
        <p:sp>
          <p:nvSpPr>
            <p:cNvPr id="9" name="圆角矩形 16"/>
            <p:cNvSpPr>
              <a:spLocks noChangeArrowheads="1"/>
            </p:cNvSpPr>
            <p:nvPr/>
          </p:nvSpPr>
          <p:spPr bwMode="auto">
            <a:xfrm>
              <a:off x="1266045" y="1678712"/>
              <a:ext cx="2841356" cy="4162738"/>
            </a:xfrm>
            <a:prstGeom prst="roundRect">
              <a:avLst>
                <a:gd name="adj" fmla="val 6667"/>
              </a:avLst>
            </a:prstGeom>
            <a:solidFill>
              <a:schemeClr val="bg1"/>
            </a:solidFill>
            <a:ln w="19050" cap="flat" cmpd="sng">
              <a:solidFill>
                <a:srgbClr val="E11E34"/>
              </a:solidFill>
              <a:round/>
              <a:headEnd/>
              <a:tailEnd/>
            </a:ln>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sp>
          <p:nvSpPr>
            <p:cNvPr id="10" name="等腰三角形 17"/>
            <p:cNvSpPr>
              <a:spLocks noChangeArrowheads="1"/>
            </p:cNvSpPr>
            <p:nvPr/>
          </p:nvSpPr>
          <p:spPr bwMode="auto">
            <a:xfrm flipV="1">
              <a:off x="2248615" y="1678712"/>
              <a:ext cx="876217" cy="408019"/>
            </a:xfrm>
            <a:prstGeom prst="triangle">
              <a:avLst>
                <a:gd name="adj" fmla="val 50000"/>
              </a:avLst>
            </a:prstGeom>
            <a:solidFill>
              <a:srgbClr val="E11E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grpSp>
      <p:sp>
        <p:nvSpPr>
          <p:cNvPr id="11" name="等腰三角形 18"/>
          <p:cNvSpPr>
            <a:spLocks noChangeArrowheads="1"/>
          </p:cNvSpPr>
          <p:nvPr/>
        </p:nvSpPr>
        <p:spPr bwMode="auto">
          <a:xfrm flipV="1">
            <a:off x="1876749" y="1481448"/>
            <a:ext cx="637497" cy="299852"/>
          </a:xfrm>
          <a:prstGeom prst="triangle">
            <a:avLst>
              <a:gd name="adj" fmla="val 50000"/>
            </a:avLst>
          </a:prstGeom>
          <a:solidFill>
            <a:srgbClr val="E11E34"/>
          </a:solidFill>
          <a:ln w="57150" cap="flat" cmpd="sng">
            <a:solidFill>
              <a:schemeClr val="bg1"/>
            </a:solidFill>
            <a:miter lim="800000"/>
            <a:headEnd/>
            <a:tailEnd/>
          </a:ln>
        </p:spPr>
        <p:txBody>
          <a:bodyPr lIns="67391" tIns="33696" rIns="67391" bIns="33696" anchor="ctr"/>
          <a:lstStyle/>
          <a:p>
            <a:pPr algn="ctr">
              <a:defRPr/>
            </a:pPr>
            <a:endParaRPr lang="zh-CN" altLang="zh-CN" sz="1700">
              <a:solidFill>
                <a:schemeClr val="tx1">
                  <a:lumMod val="65000"/>
                  <a:lumOff val="35000"/>
                </a:schemeClr>
              </a:solidFill>
              <a:latin typeface="+mn-ea"/>
              <a:cs typeface="+mn-ea"/>
              <a:sym typeface="微软雅黑" panose="020B0503020204020204" pitchFamily="34" charset="-122"/>
            </a:endParaRPr>
          </a:p>
        </p:txBody>
      </p:sp>
      <p:sp>
        <p:nvSpPr>
          <p:cNvPr id="12" name="矩形 19"/>
          <p:cNvSpPr>
            <a:spLocks noChangeArrowheads="1"/>
          </p:cNvSpPr>
          <p:nvPr/>
        </p:nvSpPr>
        <p:spPr bwMode="auto">
          <a:xfrm>
            <a:off x="1512482" y="1075423"/>
            <a:ext cx="1367204" cy="30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a:lnSpc>
                <a:spcPct val="150000"/>
              </a:lnSpc>
              <a:defRPr/>
            </a:pPr>
            <a:r>
              <a:rPr lang="zh-CN" altLang="en-US" sz="1200" b="1" dirty="0">
                <a:solidFill>
                  <a:schemeClr val="tx1">
                    <a:lumMod val="65000"/>
                    <a:lumOff val="35000"/>
                  </a:schemeClr>
                </a:solidFill>
                <a:latin typeface="+mn-ea"/>
                <a:cs typeface="+mn-ea"/>
                <a:sym typeface="微软雅黑" panose="020B0503020204020204" pitchFamily="34" charset="-122"/>
              </a:rPr>
              <a:t>单击此处添加标题</a:t>
            </a:r>
            <a:endParaRPr lang="zh-CN" altLang="en-US" sz="1200" b="1" dirty="0">
              <a:solidFill>
                <a:schemeClr val="tx1">
                  <a:lumMod val="65000"/>
                  <a:lumOff val="35000"/>
                </a:schemeClr>
              </a:solidFill>
              <a:latin typeface="+mn-ea"/>
              <a:cs typeface="+mn-ea"/>
            </a:endParaRPr>
          </a:p>
        </p:txBody>
      </p:sp>
      <p:grpSp>
        <p:nvGrpSpPr>
          <p:cNvPr id="13" name="组合 12"/>
          <p:cNvGrpSpPr>
            <a:grpSpLocks/>
          </p:cNvGrpSpPr>
          <p:nvPr/>
        </p:nvGrpSpPr>
        <p:grpSpPr bwMode="auto">
          <a:xfrm>
            <a:off x="6110711" y="1630792"/>
            <a:ext cx="2096474" cy="3059190"/>
            <a:chOff x="7990063" y="1678712"/>
            <a:chExt cx="2841356" cy="4162738"/>
          </a:xfrm>
        </p:grpSpPr>
        <p:sp>
          <p:nvSpPr>
            <p:cNvPr id="14" name="圆角矩形 22"/>
            <p:cNvSpPr>
              <a:spLocks noChangeArrowheads="1"/>
            </p:cNvSpPr>
            <p:nvPr/>
          </p:nvSpPr>
          <p:spPr bwMode="auto">
            <a:xfrm>
              <a:off x="7990063" y="1678712"/>
              <a:ext cx="2841356" cy="4162738"/>
            </a:xfrm>
            <a:prstGeom prst="roundRect">
              <a:avLst>
                <a:gd name="adj" fmla="val 6667"/>
              </a:avLst>
            </a:prstGeom>
            <a:solidFill>
              <a:schemeClr val="bg1"/>
            </a:solidFill>
            <a:ln w="19050" cap="flat" cmpd="sng">
              <a:solidFill>
                <a:srgbClr val="E11E34"/>
              </a:solidFill>
              <a:round/>
              <a:headEnd/>
              <a:tailEnd/>
            </a:ln>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sp>
          <p:nvSpPr>
            <p:cNvPr id="15" name="等腰三角形 23"/>
            <p:cNvSpPr>
              <a:spLocks noChangeArrowheads="1"/>
            </p:cNvSpPr>
            <p:nvPr/>
          </p:nvSpPr>
          <p:spPr bwMode="auto">
            <a:xfrm flipV="1">
              <a:off x="8973182" y="1678712"/>
              <a:ext cx="875118" cy="408019"/>
            </a:xfrm>
            <a:prstGeom prst="triangle">
              <a:avLst>
                <a:gd name="adj" fmla="val 50000"/>
              </a:avLst>
            </a:prstGeom>
            <a:solidFill>
              <a:srgbClr val="E11E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00">
                <a:solidFill>
                  <a:srgbClr val="FFFFFF"/>
                </a:solidFill>
                <a:latin typeface="+mn-ea"/>
                <a:cs typeface="+mn-ea"/>
                <a:sym typeface="微软雅黑" panose="020B0503020204020204" pitchFamily="34" charset="-122"/>
              </a:endParaRPr>
            </a:p>
          </p:txBody>
        </p:sp>
      </p:grpSp>
      <p:sp>
        <p:nvSpPr>
          <p:cNvPr id="16" name="等腰三角形 24"/>
          <p:cNvSpPr>
            <a:spLocks noChangeArrowheads="1"/>
          </p:cNvSpPr>
          <p:nvPr/>
        </p:nvSpPr>
        <p:spPr bwMode="auto">
          <a:xfrm flipV="1">
            <a:off x="6839614" y="1481448"/>
            <a:ext cx="638669" cy="299852"/>
          </a:xfrm>
          <a:prstGeom prst="triangle">
            <a:avLst>
              <a:gd name="adj" fmla="val 50000"/>
            </a:avLst>
          </a:prstGeom>
          <a:solidFill>
            <a:srgbClr val="E11E34"/>
          </a:solidFill>
          <a:ln w="57150" cap="flat" cmpd="sng">
            <a:solidFill>
              <a:schemeClr val="bg1"/>
            </a:solidFill>
            <a:miter lim="800000"/>
            <a:headEnd/>
            <a:tailEnd/>
          </a:ln>
        </p:spPr>
        <p:txBody>
          <a:bodyPr lIns="67391" tIns="33696" rIns="67391" bIns="33696" anchor="ctr"/>
          <a:lstStyle/>
          <a:p>
            <a:pPr algn="ctr">
              <a:defRPr/>
            </a:pPr>
            <a:endParaRPr lang="zh-CN" altLang="zh-CN" sz="1700">
              <a:solidFill>
                <a:schemeClr val="tx1">
                  <a:lumMod val="65000"/>
                  <a:lumOff val="35000"/>
                </a:schemeClr>
              </a:solidFill>
              <a:latin typeface="+mn-ea"/>
              <a:cs typeface="+mn-ea"/>
              <a:sym typeface="微软雅黑" panose="020B0503020204020204" pitchFamily="34" charset="-122"/>
            </a:endParaRPr>
          </a:p>
        </p:txBody>
      </p:sp>
      <p:sp>
        <p:nvSpPr>
          <p:cNvPr id="17" name="矩形 25"/>
          <p:cNvSpPr>
            <a:spLocks noChangeArrowheads="1"/>
          </p:cNvSpPr>
          <p:nvPr/>
        </p:nvSpPr>
        <p:spPr bwMode="auto">
          <a:xfrm>
            <a:off x="6475933" y="1075423"/>
            <a:ext cx="1367204" cy="3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a:lnSpc>
                <a:spcPct val="150000"/>
              </a:lnSpc>
              <a:defRPr/>
            </a:pPr>
            <a:r>
              <a:rPr lang="zh-CN" altLang="en-US" sz="1200" b="1" dirty="0">
                <a:solidFill>
                  <a:schemeClr val="tx1">
                    <a:lumMod val="65000"/>
                    <a:lumOff val="35000"/>
                  </a:schemeClr>
                </a:solidFill>
                <a:latin typeface="+mn-ea"/>
                <a:cs typeface="+mn-ea"/>
                <a:sym typeface="微软雅黑" panose="020B0503020204020204" pitchFamily="34" charset="-122"/>
              </a:rPr>
              <a:t>单击此处添加标题</a:t>
            </a:r>
            <a:endParaRPr lang="zh-CN" altLang="en-US" sz="1700" dirty="0">
              <a:solidFill>
                <a:schemeClr val="tx1">
                  <a:lumMod val="65000"/>
                  <a:lumOff val="35000"/>
                </a:schemeClr>
              </a:solidFill>
              <a:cs typeface="+mn-ea"/>
            </a:endParaRPr>
          </a:p>
        </p:txBody>
      </p:sp>
      <p:sp>
        <p:nvSpPr>
          <p:cNvPr id="18" name="矩形 14"/>
          <p:cNvSpPr>
            <a:spLocks noChangeArrowheads="1"/>
          </p:cNvSpPr>
          <p:nvPr/>
        </p:nvSpPr>
        <p:spPr bwMode="auto">
          <a:xfrm>
            <a:off x="1396283" y="2245663"/>
            <a:ext cx="1598429" cy="204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p>
            <a:pPr>
              <a:lnSpc>
                <a:spcPct val="130000"/>
              </a:lnSpc>
            </a:pPr>
            <a:r>
              <a:rPr lang="zh-CN" altLang="en-US" sz="900" kern="3000" spc="23"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900" kern="3000" spc="23" dirty="0">
              <a:solidFill>
                <a:schemeClr val="tx1">
                  <a:lumMod val="50000"/>
                  <a:lumOff val="50000"/>
                </a:schemeClr>
              </a:solidFill>
              <a:latin typeface="+mj-ea"/>
              <a:ea typeface="+mj-ea"/>
            </a:endParaRPr>
          </a:p>
          <a:p>
            <a:pPr>
              <a:lnSpc>
                <a:spcPct val="130000"/>
              </a:lnSpc>
            </a:pPr>
            <a:endParaRPr lang="zh-CN" altLang="zh-CN" sz="900" kern="3000" spc="23" dirty="0">
              <a:solidFill>
                <a:schemeClr val="tx1">
                  <a:lumMod val="50000"/>
                  <a:lumOff val="50000"/>
                </a:schemeClr>
              </a:solidFill>
              <a:latin typeface="+mj-ea"/>
              <a:ea typeface="+mj-ea"/>
            </a:endParaRPr>
          </a:p>
        </p:txBody>
      </p:sp>
      <p:sp>
        <p:nvSpPr>
          <p:cNvPr id="19" name="矩形 14"/>
          <p:cNvSpPr>
            <a:spLocks noChangeArrowheads="1"/>
          </p:cNvSpPr>
          <p:nvPr/>
        </p:nvSpPr>
        <p:spPr bwMode="auto">
          <a:xfrm>
            <a:off x="6360320" y="2245663"/>
            <a:ext cx="1598429" cy="204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p>
            <a:pPr>
              <a:lnSpc>
                <a:spcPct val="130000"/>
              </a:lnSpc>
            </a:pPr>
            <a:r>
              <a:rPr lang="zh-CN" altLang="en-US" sz="900" kern="3000" spc="23"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900" kern="3000" spc="23" dirty="0">
              <a:solidFill>
                <a:schemeClr val="tx1">
                  <a:lumMod val="50000"/>
                  <a:lumOff val="50000"/>
                </a:schemeClr>
              </a:solidFill>
              <a:latin typeface="+mj-ea"/>
              <a:ea typeface="+mj-ea"/>
            </a:endParaRPr>
          </a:p>
          <a:p>
            <a:pPr>
              <a:lnSpc>
                <a:spcPct val="130000"/>
              </a:lnSpc>
            </a:pPr>
            <a:endParaRPr lang="zh-CN" altLang="zh-CN" sz="900" kern="3000" spc="23"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8999">
        <p14:switch dir="r"/>
      </p:transition>
    </mc:Choice>
    <mc:Fallback xmlns="">
      <p:transition spd="slow" advTm="89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ppt_y</p:attrName>
                                        </p:attrNameLst>
                                      </p:cBhvr>
                                      <p:tavLst>
                                        <p:tav tm="0">
                                          <p:val>
                                            <p:strVal val="#ppt_y+#ppt_h*1.125000"/>
                                          </p:val>
                                        </p:tav>
                                        <p:tav tm="100000">
                                          <p:val>
                                            <p:strVal val="#ppt_y"/>
                                          </p:val>
                                        </p:tav>
                                      </p:tavLst>
                                    </p:anim>
                                    <p:animEffect transition="in" filter="wipe(up)">
                                      <p:cBhvr>
                                        <p:cTn id="21" dur="1000"/>
                                        <p:tgtEl>
                                          <p:spTgt spid="18"/>
                                        </p:tgtEl>
                                      </p:cBhvr>
                                    </p:animEffect>
                                  </p:childTnLst>
                                </p:cTn>
                              </p:par>
                            </p:childTnLst>
                          </p:cTn>
                        </p:par>
                        <p:par>
                          <p:cTn id="22" fill="hold">
                            <p:stCondLst>
                              <p:cond delay="2500"/>
                            </p:stCondLst>
                            <p:childTnLst>
                              <p:par>
                                <p:cTn id="23" presetID="2"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4000"/>
                            </p:stCondLst>
                            <p:childTnLst>
                              <p:par>
                                <p:cTn id="36" presetID="1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1000"/>
                                        <p:tgtEl>
                                          <p:spTgt spid="7"/>
                                        </p:tgtEl>
                                        <p:attrNameLst>
                                          <p:attrName>ppt_y</p:attrName>
                                        </p:attrNameLst>
                                      </p:cBhvr>
                                      <p:tavLst>
                                        <p:tav tm="0">
                                          <p:val>
                                            <p:strVal val="#ppt_y+#ppt_h*1.125000"/>
                                          </p:val>
                                        </p:tav>
                                        <p:tav tm="100000">
                                          <p:val>
                                            <p:strVal val="#ppt_y"/>
                                          </p:val>
                                        </p:tav>
                                      </p:tavLst>
                                    </p:anim>
                                    <p:animEffect transition="in" filter="wipe(up)">
                                      <p:cBhvr>
                                        <p:cTn id="39" dur="1000"/>
                                        <p:tgtEl>
                                          <p:spTgt spid="7"/>
                                        </p:tgtEl>
                                      </p:cBhvr>
                                    </p:animEffect>
                                  </p:childTnLst>
                                </p:cTn>
                              </p:par>
                            </p:childTnLst>
                          </p:cTn>
                        </p:par>
                        <p:par>
                          <p:cTn id="40" fill="hold">
                            <p:stCondLst>
                              <p:cond delay="5000"/>
                            </p:stCondLst>
                            <p:childTnLst>
                              <p:par>
                                <p:cTn id="41" presetID="2"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childTnLst>
                          </p:cTn>
                        </p:par>
                        <p:par>
                          <p:cTn id="45" fill="hold">
                            <p:stCondLst>
                              <p:cond delay="5500"/>
                            </p:stCondLst>
                            <p:childTnLst>
                              <p:par>
                                <p:cTn id="46" presetID="22" presetClass="entr" presetSubtype="1"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6500"/>
                            </p:stCondLst>
                            <p:childTnLst>
                              <p:par>
                                <p:cTn id="54" presetID="12" presetClass="entr" presetSubtype="4"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1000"/>
                                        <p:tgtEl>
                                          <p:spTgt spid="19"/>
                                        </p:tgtEl>
                                        <p:attrNameLst>
                                          <p:attrName>ppt_y</p:attrName>
                                        </p:attrNameLst>
                                      </p:cBhvr>
                                      <p:tavLst>
                                        <p:tav tm="0">
                                          <p:val>
                                            <p:strVal val="#ppt_y+#ppt_h*1.125000"/>
                                          </p:val>
                                        </p:tav>
                                        <p:tav tm="100000">
                                          <p:val>
                                            <p:strVal val="#ppt_y"/>
                                          </p:val>
                                        </p:tav>
                                      </p:tavLst>
                                    </p:anim>
                                    <p:animEffect transition="in" filter="wipe(up)">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1" grpId="0" animBg="1"/>
      <p:bldP spid="12" grpId="0"/>
      <p:bldP spid="16" grpId="0" animBg="1"/>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758246" y="1407845"/>
            <a:ext cx="3346321" cy="690854"/>
            <a:chOff x="466617" y="210075"/>
            <a:chExt cx="3399880" cy="725775"/>
          </a:xfrm>
        </p:grpSpPr>
        <p:sp>
          <p:nvSpPr>
            <p:cNvPr id="3" name="TextBox 2"/>
            <p:cNvSpPr txBox="1"/>
            <p:nvPr/>
          </p:nvSpPr>
          <p:spPr>
            <a:xfrm>
              <a:off x="1244845" y="210075"/>
              <a:ext cx="913831" cy="225754"/>
            </a:xfrm>
            <a:prstGeom prst="rect">
              <a:avLst/>
            </a:prstGeom>
            <a:noFill/>
          </p:spPr>
          <p:txBody>
            <a:bodyPr wrap="none" lIns="0" tIns="0" rIns="0" bIns="0" rtlCol="0" anchor="ctr">
              <a:spAutoFit/>
            </a:bodyPr>
            <a:lstStyle/>
            <a:p>
              <a:r>
                <a:rPr lang="zh-CN" altLang="en-US" sz="1400" dirty="0">
                  <a:solidFill>
                    <a:schemeClr val="tx1">
                      <a:lumMod val="75000"/>
                      <a:lumOff val="25000"/>
                    </a:schemeClr>
                  </a:solidFill>
                  <a:latin typeface="+mn-ea"/>
                </a:rPr>
                <a:t>全球化业务</a:t>
              </a:r>
              <a:endParaRPr lang="en-US" sz="1400" dirty="0">
                <a:solidFill>
                  <a:schemeClr val="tx1">
                    <a:lumMod val="75000"/>
                    <a:lumOff val="25000"/>
                  </a:schemeClr>
                </a:solidFill>
                <a:latin typeface="+mn-ea"/>
              </a:endParaRPr>
            </a:p>
          </p:txBody>
        </p:sp>
        <p:sp>
          <p:nvSpPr>
            <p:cNvPr id="4" name="TextBox 3"/>
            <p:cNvSpPr txBox="1"/>
            <p:nvPr/>
          </p:nvSpPr>
          <p:spPr>
            <a:xfrm>
              <a:off x="1244845" y="429400"/>
              <a:ext cx="2621652" cy="371834"/>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5" name="Oval 24"/>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700" dirty="0">
                <a:solidFill>
                  <a:schemeClr val="bg1"/>
                </a:solidFill>
                <a:latin typeface="+mn-ea"/>
              </a:endParaRPr>
            </a:p>
          </p:txBody>
        </p:sp>
      </p:grpSp>
      <p:grpSp>
        <p:nvGrpSpPr>
          <p:cNvPr id="6" name="Group 27"/>
          <p:cNvGrpSpPr/>
          <p:nvPr/>
        </p:nvGrpSpPr>
        <p:grpSpPr>
          <a:xfrm>
            <a:off x="758246" y="2396223"/>
            <a:ext cx="3346321" cy="688973"/>
            <a:chOff x="466617" y="212055"/>
            <a:chExt cx="3399880" cy="723795"/>
          </a:xfrm>
        </p:grpSpPr>
        <p:sp>
          <p:nvSpPr>
            <p:cNvPr id="7" name="TextBox 6"/>
            <p:cNvSpPr txBox="1"/>
            <p:nvPr/>
          </p:nvSpPr>
          <p:spPr>
            <a:xfrm>
              <a:off x="1244845" y="220615"/>
              <a:ext cx="2448830" cy="225753"/>
            </a:xfrm>
            <a:prstGeom prst="rect">
              <a:avLst/>
            </a:prstGeom>
            <a:noFill/>
          </p:spPr>
          <p:txBody>
            <a:bodyPr wrap="square" lIns="0" tIns="0" rIns="0" bIns="0" rtlCol="0" anchor="ctr">
              <a:spAutoFit/>
            </a:bodyPr>
            <a:lstStyle/>
            <a:p>
              <a:r>
                <a:rPr lang="zh-CN" altLang="en-US" sz="1400" dirty="0">
                  <a:solidFill>
                    <a:schemeClr val="tx1">
                      <a:lumMod val="75000"/>
                      <a:lumOff val="25000"/>
                    </a:schemeClr>
                  </a:solidFill>
                  <a:latin typeface="+mn-ea"/>
                </a:rPr>
                <a:t>市场规划</a:t>
              </a:r>
              <a:endParaRPr lang="en-US" sz="1400" dirty="0">
                <a:solidFill>
                  <a:schemeClr val="tx1">
                    <a:lumMod val="75000"/>
                    <a:lumOff val="25000"/>
                  </a:schemeClr>
                </a:solidFill>
                <a:latin typeface="+mn-ea"/>
              </a:endParaRPr>
            </a:p>
          </p:txBody>
        </p:sp>
        <p:sp>
          <p:nvSpPr>
            <p:cNvPr id="8" name="TextBox 7"/>
            <p:cNvSpPr txBox="1"/>
            <p:nvPr/>
          </p:nvSpPr>
          <p:spPr>
            <a:xfrm>
              <a:off x="1244844" y="432352"/>
              <a:ext cx="2621653" cy="371832"/>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9" name="Oval 30"/>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mn-ea"/>
              </a:endParaRPr>
            </a:p>
          </p:txBody>
        </p:sp>
      </p:grpSp>
      <p:grpSp>
        <p:nvGrpSpPr>
          <p:cNvPr id="10" name="Group 32"/>
          <p:cNvGrpSpPr/>
          <p:nvPr/>
        </p:nvGrpSpPr>
        <p:grpSpPr>
          <a:xfrm>
            <a:off x="758246" y="3384120"/>
            <a:ext cx="3346321" cy="726863"/>
            <a:chOff x="466617" y="212055"/>
            <a:chExt cx="3399880" cy="763601"/>
          </a:xfrm>
        </p:grpSpPr>
        <p:sp>
          <p:nvSpPr>
            <p:cNvPr id="11" name="TextBox 10"/>
            <p:cNvSpPr txBox="1"/>
            <p:nvPr/>
          </p:nvSpPr>
          <p:spPr>
            <a:xfrm>
              <a:off x="1244845" y="220615"/>
              <a:ext cx="1096597" cy="225753"/>
            </a:xfrm>
            <a:prstGeom prst="rect">
              <a:avLst/>
            </a:prstGeom>
            <a:noFill/>
          </p:spPr>
          <p:txBody>
            <a:bodyPr wrap="none" lIns="0" tIns="0" rIns="0" bIns="0" rtlCol="0" anchor="ctr">
              <a:spAutoFit/>
            </a:bodyPr>
            <a:lstStyle/>
            <a:p>
              <a:r>
                <a:rPr lang="zh-CN" altLang="en-US" sz="1400" dirty="0">
                  <a:solidFill>
                    <a:schemeClr val="tx1">
                      <a:lumMod val="75000"/>
                      <a:lumOff val="25000"/>
                    </a:schemeClr>
                  </a:solidFill>
                  <a:latin typeface="+mn-ea"/>
                </a:rPr>
                <a:t>创意解决方案</a:t>
              </a:r>
              <a:endParaRPr lang="en-US" sz="1400" dirty="0">
                <a:solidFill>
                  <a:schemeClr val="tx1">
                    <a:lumMod val="75000"/>
                    <a:lumOff val="25000"/>
                  </a:schemeClr>
                </a:solidFill>
                <a:latin typeface="+mn-ea"/>
              </a:endParaRPr>
            </a:p>
          </p:txBody>
        </p:sp>
        <p:sp>
          <p:nvSpPr>
            <p:cNvPr id="12" name="TextBox 11"/>
            <p:cNvSpPr txBox="1"/>
            <p:nvPr/>
          </p:nvSpPr>
          <p:spPr>
            <a:xfrm>
              <a:off x="1244844" y="442157"/>
              <a:ext cx="2621653" cy="533499"/>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13" name="Oval 35"/>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n-ea"/>
              </a:endParaRPr>
            </a:p>
          </p:txBody>
        </p:sp>
      </p:grpSp>
      <p:grpSp>
        <p:nvGrpSpPr>
          <p:cNvPr id="14" name="Group 37"/>
          <p:cNvGrpSpPr/>
          <p:nvPr/>
        </p:nvGrpSpPr>
        <p:grpSpPr>
          <a:xfrm>
            <a:off x="4755185" y="1408324"/>
            <a:ext cx="3374146" cy="688972"/>
            <a:chOff x="466617" y="212055"/>
            <a:chExt cx="3428150" cy="723795"/>
          </a:xfrm>
        </p:grpSpPr>
        <p:sp>
          <p:nvSpPr>
            <p:cNvPr id="15" name="TextBox 14"/>
            <p:cNvSpPr txBox="1"/>
            <p:nvPr/>
          </p:nvSpPr>
          <p:spPr>
            <a:xfrm>
              <a:off x="1244845" y="220615"/>
              <a:ext cx="731065" cy="225753"/>
            </a:xfrm>
            <a:prstGeom prst="rect">
              <a:avLst/>
            </a:prstGeom>
            <a:noFill/>
          </p:spPr>
          <p:txBody>
            <a:bodyPr wrap="none" lIns="0" tIns="0" rIns="0" bIns="0" rtlCol="0" anchor="ctr">
              <a:spAutoFit/>
            </a:bodyPr>
            <a:lstStyle/>
            <a:p>
              <a:r>
                <a:rPr lang="zh-CN" altLang="en-US" sz="1400" dirty="0">
                  <a:solidFill>
                    <a:schemeClr val="tx1">
                      <a:lumMod val="75000"/>
                      <a:lumOff val="25000"/>
                    </a:schemeClr>
                  </a:solidFill>
                  <a:latin typeface="+mn-ea"/>
                </a:rPr>
                <a:t>市场调研</a:t>
              </a:r>
              <a:endParaRPr lang="en-US" sz="1400" dirty="0">
                <a:solidFill>
                  <a:schemeClr val="tx1">
                    <a:lumMod val="75000"/>
                    <a:lumOff val="25000"/>
                  </a:schemeClr>
                </a:solidFill>
                <a:latin typeface="+mn-ea"/>
              </a:endParaRPr>
            </a:p>
          </p:txBody>
        </p:sp>
        <p:sp>
          <p:nvSpPr>
            <p:cNvPr id="16" name="TextBox 15"/>
            <p:cNvSpPr txBox="1"/>
            <p:nvPr/>
          </p:nvSpPr>
          <p:spPr>
            <a:xfrm>
              <a:off x="1244844" y="432351"/>
              <a:ext cx="2649923" cy="371832"/>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17" name="Oval 40"/>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mn-ea"/>
              </a:endParaRPr>
            </a:p>
          </p:txBody>
        </p:sp>
      </p:grpSp>
      <p:grpSp>
        <p:nvGrpSpPr>
          <p:cNvPr id="18" name="Group 42"/>
          <p:cNvGrpSpPr/>
          <p:nvPr/>
        </p:nvGrpSpPr>
        <p:grpSpPr>
          <a:xfrm>
            <a:off x="4755185" y="2372414"/>
            <a:ext cx="3374146" cy="712779"/>
            <a:chOff x="466617" y="187044"/>
            <a:chExt cx="3428150" cy="748806"/>
          </a:xfrm>
        </p:grpSpPr>
        <p:sp>
          <p:nvSpPr>
            <p:cNvPr id="19" name="TextBox 18"/>
            <p:cNvSpPr txBox="1"/>
            <p:nvPr/>
          </p:nvSpPr>
          <p:spPr>
            <a:xfrm>
              <a:off x="1244845" y="187044"/>
              <a:ext cx="1096597" cy="225753"/>
            </a:xfrm>
            <a:prstGeom prst="rect">
              <a:avLst/>
            </a:prstGeom>
            <a:noFill/>
          </p:spPr>
          <p:txBody>
            <a:bodyPr wrap="none" lIns="0" tIns="0" rIns="0" bIns="0" rtlCol="0" anchor="ctr">
              <a:spAutoFit/>
            </a:bodyPr>
            <a:lstStyle/>
            <a:p>
              <a:r>
                <a:rPr lang="zh-CN" altLang="en-US" sz="1400" dirty="0">
                  <a:solidFill>
                    <a:schemeClr val="tx1">
                      <a:lumMod val="75000"/>
                      <a:lumOff val="25000"/>
                    </a:schemeClr>
                  </a:solidFill>
                  <a:latin typeface="+mn-ea"/>
                </a:rPr>
                <a:t>常规技术支持</a:t>
              </a:r>
              <a:endParaRPr lang="en-US" sz="1400" dirty="0">
                <a:solidFill>
                  <a:schemeClr val="tx1">
                    <a:lumMod val="75000"/>
                    <a:lumOff val="25000"/>
                  </a:schemeClr>
                </a:solidFill>
                <a:latin typeface="+mn-ea"/>
              </a:endParaRPr>
            </a:p>
          </p:txBody>
        </p:sp>
        <p:sp>
          <p:nvSpPr>
            <p:cNvPr id="20" name="TextBox 19"/>
            <p:cNvSpPr txBox="1"/>
            <p:nvPr/>
          </p:nvSpPr>
          <p:spPr>
            <a:xfrm>
              <a:off x="1244844" y="432351"/>
              <a:ext cx="2649923" cy="371833"/>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21" name="Oval 45"/>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mn-ea"/>
              </a:endParaRPr>
            </a:p>
          </p:txBody>
        </p:sp>
      </p:grpSp>
      <p:grpSp>
        <p:nvGrpSpPr>
          <p:cNvPr id="22" name="Group 47"/>
          <p:cNvGrpSpPr/>
          <p:nvPr/>
        </p:nvGrpSpPr>
        <p:grpSpPr>
          <a:xfrm>
            <a:off x="4755185" y="3382933"/>
            <a:ext cx="3374146" cy="690161"/>
            <a:chOff x="466617" y="210807"/>
            <a:chExt cx="3428150" cy="725043"/>
          </a:xfrm>
        </p:grpSpPr>
        <p:sp>
          <p:nvSpPr>
            <p:cNvPr id="23" name="TextBox 22"/>
            <p:cNvSpPr txBox="1"/>
            <p:nvPr/>
          </p:nvSpPr>
          <p:spPr>
            <a:xfrm>
              <a:off x="1244845" y="210807"/>
              <a:ext cx="1096597" cy="225753"/>
            </a:xfrm>
            <a:prstGeom prst="rect">
              <a:avLst/>
            </a:prstGeom>
            <a:noFill/>
          </p:spPr>
          <p:txBody>
            <a:bodyPr wrap="none" lIns="0" tIns="0" rIns="0" bIns="0" rtlCol="0" anchor="ctr">
              <a:spAutoFit/>
            </a:bodyPr>
            <a:lstStyle/>
            <a:p>
              <a:r>
                <a:rPr lang="zh-CN" altLang="en-US" sz="1400" dirty="0">
                  <a:solidFill>
                    <a:schemeClr val="tx1">
                      <a:lumMod val="75000"/>
                      <a:lumOff val="25000"/>
                    </a:schemeClr>
                  </a:solidFill>
                  <a:latin typeface="+mn-ea"/>
                </a:rPr>
                <a:t>产品开发管理</a:t>
              </a:r>
              <a:endParaRPr lang="en-US" sz="1400" dirty="0">
                <a:solidFill>
                  <a:schemeClr val="tx1">
                    <a:lumMod val="75000"/>
                    <a:lumOff val="25000"/>
                  </a:schemeClr>
                </a:solidFill>
                <a:latin typeface="+mn-ea"/>
              </a:endParaRPr>
            </a:p>
          </p:txBody>
        </p:sp>
        <p:sp>
          <p:nvSpPr>
            <p:cNvPr id="24" name="TextBox 23"/>
            <p:cNvSpPr txBox="1"/>
            <p:nvPr/>
          </p:nvSpPr>
          <p:spPr>
            <a:xfrm>
              <a:off x="1244844" y="422546"/>
              <a:ext cx="2649923" cy="371832"/>
            </a:xfrm>
            <a:prstGeom prst="rect">
              <a:avLst/>
            </a:prstGeom>
            <a:noFill/>
          </p:spPr>
          <p:txBody>
            <a:bodyPr wrap="square" lIns="0" tIns="0" rtlCol="0" anchor="t">
              <a:spAutoFit/>
            </a:bodyPr>
            <a:lstStyle/>
            <a:p>
              <a:pPr defTabSz="898082">
                <a:spcBef>
                  <a:spcPct val="20000"/>
                </a:spcBef>
                <a:defRPr/>
              </a:pPr>
              <a:r>
                <a:rPr lang="zh-CN" altLang="en-US" sz="1000" dirty="0">
                  <a:solidFill>
                    <a:schemeClr val="tx1">
                      <a:lumMod val="50000"/>
                      <a:lumOff val="50000"/>
                    </a:schemeClr>
                  </a:solidFill>
                  <a:latin typeface="+mn-ea"/>
                </a:rPr>
                <a:t>此处添加详细文本描述，建议与标题相关并符合整体语言风格，语言描述尽量简洁生动。</a:t>
              </a:r>
              <a:endParaRPr lang="en-US" sz="1000" dirty="0">
                <a:solidFill>
                  <a:schemeClr val="tx1">
                    <a:lumMod val="50000"/>
                    <a:lumOff val="50000"/>
                  </a:schemeClr>
                </a:solidFill>
                <a:latin typeface="+mn-ea"/>
              </a:endParaRPr>
            </a:p>
          </p:txBody>
        </p:sp>
        <p:sp>
          <p:nvSpPr>
            <p:cNvPr id="25" name="Oval 50"/>
            <p:cNvSpPr/>
            <p:nvPr/>
          </p:nvSpPr>
          <p:spPr>
            <a:xfrm>
              <a:off x="466617" y="212055"/>
              <a:ext cx="723797" cy="723795"/>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n-ea"/>
              </a:endParaRPr>
            </a:p>
          </p:txBody>
        </p:sp>
      </p:grpSp>
      <p:sp>
        <p:nvSpPr>
          <p:cNvPr id="26" name="Freeform 143"/>
          <p:cNvSpPr>
            <a:spLocks noEditPoints="1"/>
          </p:cNvSpPr>
          <p:nvPr/>
        </p:nvSpPr>
        <p:spPr bwMode="auto">
          <a:xfrm>
            <a:off x="935731" y="1572032"/>
            <a:ext cx="356248" cy="326687"/>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27" name="Freeform 150"/>
          <p:cNvSpPr>
            <a:spLocks noEditPoints="1"/>
          </p:cNvSpPr>
          <p:nvPr/>
        </p:nvSpPr>
        <p:spPr bwMode="auto">
          <a:xfrm>
            <a:off x="972449" y="2540110"/>
            <a:ext cx="282811" cy="362467"/>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28" name="Freeform 160"/>
          <p:cNvSpPr/>
          <p:nvPr/>
        </p:nvSpPr>
        <p:spPr bwMode="auto">
          <a:xfrm>
            <a:off x="946057" y="3592800"/>
            <a:ext cx="370311" cy="234904"/>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29" name="Freeform 139"/>
          <p:cNvSpPr/>
          <p:nvPr/>
        </p:nvSpPr>
        <p:spPr bwMode="auto">
          <a:xfrm>
            <a:off x="4924664" y="1620852"/>
            <a:ext cx="373436" cy="281573"/>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30" name="Freeform 144"/>
          <p:cNvSpPr/>
          <p:nvPr/>
        </p:nvSpPr>
        <p:spPr bwMode="auto">
          <a:xfrm>
            <a:off x="4962165" y="2557223"/>
            <a:ext cx="304686" cy="328243"/>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
        <p:nvSpPr>
          <p:cNvPr id="31" name="Freeform 149"/>
          <p:cNvSpPr/>
          <p:nvPr/>
        </p:nvSpPr>
        <p:spPr bwMode="auto">
          <a:xfrm>
            <a:off x="4962165" y="3570173"/>
            <a:ext cx="321874" cy="314242"/>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89846" tIns="44923" rIns="89846" bIns="44923" numCol="1" anchor="t" anchorCtr="0" compatLnSpc="1"/>
          <a:lstStyle/>
          <a:p>
            <a:endParaRPr lang="en-US">
              <a:latin typeface="+mn-ea"/>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6012">
        <p14:switch dir="r"/>
      </p:transition>
    </mc:Choice>
    <mc:Fallback xmlns="">
      <p:transition spd="slow" advTm="60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6DF976-8501-4513-BCA1-D679EC26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
            <a:ext cx="9001125" cy="5037588"/>
          </a:xfrm>
          <a:prstGeom prst="rect">
            <a:avLst/>
          </a:prstGeom>
        </p:spPr>
      </p:pic>
      <p:sp>
        <p:nvSpPr>
          <p:cNvPr id="5" name="矩形 4">
            <a:extLst>
              <a:ext uri="{FF2B5EF4-FFF2-40B4-BE49-F238E27FC236}">
                <a16:creationId xmlns:a16="http://schemas.microsoft.com/office/drawing/2014/main" id="{F2AA08D2-6A1E-4D33-B652-79FAC6DCF050}"/>
              </a:ext>
            </a:extLst>
          </p:cNvPr>
          <p:cNvSpPr/>
          <p:nvPr/>
        </p:nvSpPr>
        <p:spPr>
          <a:xfrm>
            <a:off x="-150436" y="3168228"/>
            <a:ext cx="1080120"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dirty="0"/>
              <a:t>03</a:t>
            </a:r>
            <a:endParaRPr lang="zh-CN" altLang="en-US" sz="2400" dirty="0"/>
          </a:p>
        </p:txBody>
      </p:sp>
      <p:sp>
        <p:nvSpPr>
          <p:cNvPr id="6" name="TextBox 20">
            <a:extLst>
              <a:ext uri="{FF2B5EF4-FFF2-40B4-BE49-F238E27FC236}">
                <a16:creationId xmlns:a16="http://schemas.microsoft.com/office/drawing/2014/main" id="{ABEDD369-3F7F-4F4A-AD13-91DF19A34B12}"/>
              </a:ext>
            </a:extLst>
          </p:cNvPr>
          <p:cNvSpPr txBox="1"/>
          <p:nvPr/>
        </p:nvSpPr>
        <p:spPr>
          <a:xfrm>
            <a:off x="1073700" y="3168228"/>
            <a:ext cx="2922806" cy="625598"/>
          </a:xfrm>
          <a:prstGeom prst="rect">
            <a:avLst/>
          </a:prstGeom>
          <a:noFill/>
        </p:spPr>
        <p:txBody>
          <a:bodyPr wrap="none" lIns="70907" tIns="35454" rIns="70907" bIns="35454" rtlCol="0">
            <a:spAutoFit/>
          </a:bodyPr>
          <a:lstStyle/>
          <a:p>
            <a:pPr algn="ctr"/>
            <a:r>
              <a:rPr lang="zh-CN" altLang="en-US" sz="3600" dirty="0">
                <a:solidFill>
                  <a:srgbClr val="E71D33"/>
                </a:solidFill>
                <a:latin typeface="方正兰亭准黑_GBK" panose="02000000000000000000" pitchFamily="2" charset="-122"/>
                <a:ea typeface="方正兰亭准黑_GBK" panose="02000000000000000000" pitchFamily="2" charset="-122"/>
              </a:rPr>
              <a:t>单击添加标题</a:t>
            </a:r>
          </a:p>
        </p:txBody>
      </p:sp>
    </p:spTree>
    <p:extLst>
      <p:ext uri="{BB962C8B-B14F-4D97-AF65-F5344CB8AC3E}">
        <p14:creationId xmlns:p14="http://schemas.microsoft.com/office/powerpoint/2010/main" val="2608100811"/>
      </p:ext>
    </p:extLst>
  </p:cSld>
  <p:clrMapOvr>
    <a:masterClrMapping/>
  </p:clrMapOvr>
  <mc:AlternateContent xmlns:mc="http://schemas.openxmlformats.org/markup-compatibility/2006" xmlns:p14="http://schemas.microsoft.com/office/powerpoint/2010/main">
    <mc:Choice Requires="p14">
      <p:transition spd="slow" p14:dur="1250" advTm="3394">
        <p14:switch dir="r"/>
      </p:transition>
    </mc:Choice>
    <mc:Fallback xmlns="">
      <p:transition spd="slow" advTm="3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p:nvPr>
            <p:custDataLst>
              <p:tags r:id="rId1"/>
            </p:custDataLst>
          </p:nvPr>
        </p:nvSpPr>
        <p:spPr>
          <a:xfrm>
            <a:off x="5319547" y="1627285"/>
            <a:ext cx="984470" cy="1077533"/>
          </a:xfrm>
          <a:custGeom>
            <a:avLst/>
            <a:gdLst>
              <a:gd name="connsiteX0" fmla="*/ 1059517 w 1926055"/>
              <a:gd name="connsiteY0" fmla="*/ 0 h 2119034"/>
              <a:gd name="connsiteX1" fmla="*/ 1808709 w 1926055"/>
              <a:gd name="connsiteY1" fmla="*/ 310325 h 2119034"/>
              <a:gd name="connsiteX2" fmla="*/ 1809467 w 1926055"/>
              <a:gd name="connsiteY2" fmla="*/ 311244 h 2119034"/>
              <a:gd name="connsiteX3" fmla="*/ 1841388 w 1926055"/>
              <a:gd name="connsiteY3" fmla="*/ 304799 h 2119034"/>
              <a:gd name="connsiteX4" fmla="*/ 1926055 w 1926055"/>
              <a:gd name="connsiteY4" fmla="*/ 389466 h 2119034"/>
              <a:gd name="connsiteX5" fmla="*/ 1841388 w 1926055"/>
              <a:gd name="connsiteY5" fmla="*/ 474133 h 2119034"/>
              <a:gd name="connsiteX6" fmla="*/ 1756721 w 1926055"/>
              <a:gd name="connsiteY6" fmla="*/ 389466 h 2119034"/>
              <a:gd name="connsiteX7" fmla="*/ 1763375 w 1926055"/>
              <a:gd name="connsiteY7" fmla="*/ 356510 h 2119034"/>
              <a:gd name="connsiteX8" fmla="*/ 1777196 w 1926055"/>
              <a:gd name="connsiteY8" fmla="*/ 336010 h 2119034"/>
              <a:gd name="connsiteX9" fmla="*/ 1629511 w 1926055"/>
              <a:gd name="connsiteY9" fmla="*/ 214159 h 2119034"/>
              <a:gd name="connsiteX10" fmla="*/ 1059517 w 1926055"/>
              <a:gd name="connsiteY10" fmla="*/ 40050 h 2119034"/>
              <a:gd name="connsiteX11" fmla="*/ 40050 w 1926055"/>
              <a:gd name="connsiteY11" fmla="*/ 1059517 h 2119034"/>
              <a:gd name="connsiteX12" fmla="*/ 1059517 w 1926055"/>
              <a:gd name="connsiteY12" fmla="*/ 2078984 h 2119034"/>
              <a:gd name="connsiteX13" fmla="*/ 1629511 w 1926055"/>
              <a:gd name="connsiteY13" fmla="*/ 1904875 h 2119034"/>
              <a:gd name="connsiteX14" fmla="*/ 1774554 w 1926055"/>
              <a:gd name="connsiteY14" fmla="*/ 1785204 h 2119034"/>
              <a:gd name="connsiteX15" fmla="*/ 1763375 w 1926055"/>
              <a:gd name="connsiteY15" fmla="*/ 1768623 h 2119034"/>
              <a:gd name="connsiteX16" fmla="*/ 1756721 w 1926055"/>
              <a:gd name="connsiteY16" fmla="*/ 1735667 h 2119034"/>
              <a:gd name="connsiteX17" fmla="*/ 1841388 w 1926055"/>
              <a:gd name="connsiteY17" fmla="*/ 1651000 h 2119034"/>
              <a:gd name="connsiteX18" fmla="*/ 1926055 w 1926055"/>
              <a:gd name="connsiteY18" fmla="*/ 1735667 h 2119034"/>
              <a:gd name="connsiteX19" fmla="*/ 1841388 w 1926055"/>
              <a:gd name="connsiteY19" fmla="*/ 1820334 h 2119034"/>
              <a:gd name="connsiteX20" fmla="*/ 1808432 w 1926055"/>
              <a:gd name="connsiteY20" fmla="*/ 1813681 h 2119034"/>
              <a:gd name="connsiteX21" fmla="*/ 1805269 w 1926055"/>
              <a:gd name="connsiteY21" fmla="*/ 1811548 h 2119034"/>
              <a:gd name="connsiteX22" fmla="*/ 1651903 w 1926055"/>
              <a:gd name="connsiteY22" fmla="*/ 1938086 h 2119034"/>
              <a:gd name="connsiteX23" fmla="*/ 1059517 w 1926055"/>
              <a:gd name="connsiteY23" fmla="*/ 2119034 h 2119034"/>
              <a:gd name="connsiteX24" fmla="*/ 0 w 1926055"/>
              <a:gd name="connsiteY24" fmla="*/ 1059517 h 2119034"/>
              <a:gd name="connsiteX25" fmla="*/ 1059517 w 1926055"/>
              <a:gd name="connsiteY25" fmla="*/ 0 h 211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6055" h="2119034">
                <a:moveTo>
                  <a:pt x="1059517" y="0"/>
                </a:moveTo>
                <a:cubicBezTo>
                  <a:pt x="1352095" y="0"/>
                  <a:pt x="1616974" y="118591"/>
                  <a:pt x="1808709" y="310325"/>
                </a:cubicBezTo>
                <a:lnTo>
                  <a:pt x="1809467" y="311244"/>
                </a:lnTo>
                <a:lnTo>
                  <a:pt x="1841388" y="304799"/>
                </a:lnTo>
                <a:cubicBezTo>
                  <a:pt x="1888148" y="304799"/>
                  <a:pt x="1926055" y="342706"/>
                  <a:pt x="1926055" y="389466"/>
                </a:cubicBezTo>
                <a:cubicBezTo>
                  <a:pt x="1926055" y="436226"/>
                  <a:pt x="1888148" y="474133"/>
                  <a:pt x="1841388" y="474133"/>
                </a:cubicBezTo>
                <a:cubicBezTo>
                  <a:pt x="1794628" y="474133"/>
                  <a:pt x="1756721" y="436226"/>
                  <a:pt x="1756721" y="389466"/>
                </a:cubicBezTo>
                <a:cubicBezTo>
                  <a:pt x="1756721" y="377776"/>
                  <a:pt x="1759090" y="366639"/>
                  <a:pt x="1763375" y="356510"/>
                </a:cubicBezTo>
                <a:lnTo>
                  <a:pt x="1777196" y="336010"/>
                </a:lnTo>
                <a:lnTo>
                  <a:pt x="1629511" y="214159"/>
                </a:lnTo>
                <a:cubicBezTo>
                  <a:pt x="1466803" y="104236"/>
                  <a:pt x="1270655" y="40050"/>
                  <a:pt x="1059517" y="40050"/>
                </a:cubicBezTo>
                <a:cubicBezTo>
                  <a:pt x="496481" y="40050"/>
                  <a:pt x="40050" y="496481"/>
                  <a:pt x="40050" y="1059517"/>
                </a:cubicBezTo>
                <a:cubicBezTo>
                  <a:pt x="40050" y="1622553"/>
                  <a:pt x="496481" y="2078984"/>
                  <a:pt x="1059517" y="2078984"/>
                </a:cubicBezTo>
                <a:cubicBezTo>
                  <a:pt x="1270655" y="2078984"/>
                  <a:pt x="1466803" y="2014798"/>
                  <a:pt x="1629511" y="1904875"/>
                </a:cubicBezTo>
                <a:lnTo>
                  <a:pt x="1774554" y="1785204"/>
                </a:lnTo>
                <a:lnTo>
                  <a:pt x="1763375" y="1768623"/>
                </a:lnTo>
                <a:cubicBezTo>
                  <a:pt x="1759090" y="1758494"/>
                  <a:pt x="1756721" y="1747357"/>
                  <a:pt x="1756721" y="1735667"/>
                </a:cubicBezTo>
                <a:cubicBezTo>
                  <a:pt x="1756721" y="1688907"/>
                  <a:pt x="1794628" y="1651000"/>
                  <a:pt x="1841388" y="1651000"/>
                </a:cubicBezTo>
                <a:cubicBezTo>
                  <a:pt x="1888148" y="1651000"/>
                  <a:pt x="1926055" y="1688907"/>
                  <a:pt x="1926055" y="1735667"/>
                </a:cubicBezTo>
                <a:cubicBezTo>
                  <a:pt x="1926055" y="1782427"/>
                  <a:pt x="1888148" y="1820334"/>
                  <a:pt x="1841388" y="1820334"/>
                </a:cubicBezTo>
                <a:cubicBezTo>
                  <a:pt x="1829698" y="1820334"/>
                  <a:pt x="1818561" y="1817965"/>
                  <a:pt x="1808432" y="1813681"/>
                </a:cubicBezTo>
                <a:lnTo>
                  <a:pt x="1805269" y="1811548"/>
                </a:lnTo>
                <a:lnTo>
                  <a:pt x="1651903" y="1938086"/>
                </a:lnTo>
                <a:cubicBezTo>
                  <a:pt x="1482803" y="2052327"/>
                  <a:pt x="1278950" y="2119034"/>
                  <a:pt x="1059517" y="2119034"/>
                </a:cubicBezTo>
                <a:cubicBezTo>
                  <a:pt x="474362" y="2119034"/>
                  <a:pt x="0" y="1644672"/>
                  <a:pt x="0" y="1059517"/>
                </a:cubicBezTo>
                <a:cubicBezTo>
                  <a:pt x="0" y="474362"/>
                  <a:pt x="474362" y="0"/>
                  <a:pt x="10595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normAutofit/>
          </a:bodyPr>
          <a:lstStyle/>
          <a:p>
            <a:pPr algn="ctr">
              <a:defRPr/>
            </a:pPr>
            <a:r>
              <a:rPr lang="en-US" altLang="zh-CN" sz="2400" dirty="0">
                <a:solidFill>
                  <a:schemeClr val="accent2"/>
                </a:solidFill>
              </a:rPr>
              <a:t>B</a:t>
            </a:r>
            <a:endParaRPr lang="zh-CN" altLang="en-US" sz="2400" dirty="0">
              <a:solidFill>
                <a:schemeClr val="accent2"/>
              </a:solidFill>
            </a:endParaRPr>
          </a:p>
        </p:txBody>
      </p:sp>
      <p:sp>
        <p:nvSpPr>
          <p:cNvPr id="3" name="MH_Other_2"/>
          <p:cNvSpPr/>
          <p:nvPr>
            <p:custDataLst>
              <p:tags r:id="rId2"/>
            </p:custDataLst>
          </p:nvPr>
        </p:nvSpPr>
        <p:spPr>
          <a:xfrm flipH="1">
            <a:off x="2697107" y="1627285"/>
            <a:ext cx="984471" cy="1077533"/>
          </a:xfrm>
          <a:custGeom>
            <a:avLst/>
            <a:gdLst>
              <a:gd name="connsiteX0" fmla="*/ 1059517 w 1926055"/>
              <a:gd name="connsiteY0" fmla="*/ 0 h 2119034"/>
              <a:gd name="connsiteX1" fmla="*/ 1808709 w 1926055"/>
              <a:gd name="connsiteY1" fmla="*/ 310325 h 2119034"/>
              <a:gd name="connsiteX2" fmla="*/ 1809467 w 1926055"/>
              <a:gd name="connsiteY2" fmla="*/ 311244 h 2119034"/>
              <a:gd name="connsiteX3" fmla="*/ 1841388 w 1926055"/>
              <a:gd name="connsiteY3" fmla="*/ 304799 h 2119034"/>
              <a:gd name="connsiteX4" fmla="*/ 1926055 w 1926055"/>
              <a:gd name="connsiteY4" fmla="*/ 389466 h 2119034"/>
              <a:gd name="connsiteX5" fmla="*/ 1841388 w 1926055"/>
              <a:gd name="connsiteY5" fmla="*/ 474133 h 2119034"/>
              <a:gd name="connsiteX6" fmla="*/ 1756721 w 1926055"/>
              <a:gd name="connsiteY6" fmla="*/ 389466 h 2119034"/>
              <a:gd name="connsiteX7" fmla="*/ 1763375 w 1926055"/>
              <a:gd name="connsiteY7" fmla="*/ 356510 h 2119034"/>
              <a:gd name="connsiteX8" fmla="*/ 1777196 w 1926055"/>
              <a:gd name="connsiteY8" fmla="*/ 336010 h 2119034"/>
              <a:gd name="connsiteX9" fmla="*/ 1629511 w 1926055"/>
              <a:gd name="connsiteY9" fmla="*/ 214159 h 2119034"/>
              <a:gd name="connsiteX10" fmla="*/ 1059517 w 1926055"/>
              <a:gd name="connsiteY10" fmla="*/ 40050 h 2119034"/>
              <a:gd name="connsiteX11" fmla="*/ 40050 w 1926055"/>
              <a:gd name="connsiteY11" fmla="*/ 1059517 h 2119034"/>
              <a:gd name="connsiteX12" fmla="*/ 1059517 w 1926055"/>
              <a:gd name="connsiteY12" fmla="*/ 2078984 h 2119034"/>
              <a:gd name="connsiteX13" fmla="*/ 1629511 w 1926055"/>
              <a:gd name="connsiteY13" fmla="*/ 1904875 h 2119034"/>
              <a:gd name="connsiteX14" fmla="*/ 1774554 w 1926055"/>
              <a:gd name="connsiteY14" fmla="*/ 1785204 h 2119034"/>
              <a:gd name="connsiteX15" fmla="*/ 1763375 w 1926055"/>
              <a:gd name="connsiteY15" fmla="*/ 1768623 h 2119034"/>
              <a:gd name="connsiteX16" fmla="*/ 1756721 w 1926055"/>
              <a:gd name="connsiteY16" fmla="*/ 1735667 h 2119034"/>
              <a:gd name="connsiteX17" fmla="*/ 1841388 w 1926055"/>
              <a:gd name="connsiteY17" fmla="*/ 1651000 h 2119034"/>
              <a:gd name="connsiteX18" fmla="*/ 1926055 w 1926055"/>
              <a:gd name="connsiteY18" fmla="*/ 1735667 h 2119034"/>
              <a:gd name="connsiteX19" fmla="*/ 1841388 w 1926055"/>
              <a:gd name="connsiteY19" fmla="*/ 1820334 h 2119034"/>
              <a:gd name="connsiteX20" fmla="*/ 1808432 w 1926055"/>
              <a:gd name="connsiteY20" fmla="*/ 1813681 h 2119034"/>
              <a:gd name="connsiteX21" fmla="*/ 1805269 w 1926055"/>
              <a:gd name="connsiteY21" fmla="*/ 1811548 h 2119034"/>
              <a:gd name="connsiteX22" fmla="*/ 1651903 w 1926055"/>
              <a:gd name="connsiteY22" fmla="*/ 1938086 h 2119034"/>
              <a:gd name="connsiteX23" fmla="*/ 1059517 w 1926055"/>
              <a:gd name="connsiteY23" fmla="*/ 2119034 h 2119034"/>
              <a:gd name="connsiteX24" fmla="*/ 0 w 1926055"/>
              <a:gd name="connsiteY24" fmla="*/ 1059517 h 2119034"/>
              <a:gd name="connsiteX25" fmla="*/ 1059517 w 1926055"/>
              <a:gd name="connsiteY25" fmla="*/ 0 h 211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6055" h="2119034">
                <a:moveTo>
                  <a:pt x="1059517" y="0"/>
                </a:moveTo>
                <a:cubicBezTo>
                  <a:pt x="1352095" y="0"/>
                  <a:pt x="1616974" y="118591"/>
                  <a:pt x="1808709" y="310325"/>
                </a:cubicBezTo>
                <a:lnTo>
                  <a:pt x="1809467" y="311244"/>
                </a:lnTo>
                <a:lnTo>
                  <a:pt x="1841388" y="304799"/>
                </a:lnTo>
                <a:cubicBezTo>
                  <a:pt x="1888148" y="304799"/>
                  <a:pt x="1926055" y="342706"/>
                  <a:pt x="1926055" y="389466"/>
                </a:cubicBezTo>
                <a:cubicBezTo>
                  <a:pt x="1926055" y="436226"/>
                  <a:pt x="1888148" y="474133"/>
                  <a:pt x="1841388" y="474133"/>
                </a:cubicBezTo>
                <a:cubicBezTo>
                  <a:pt x="1794628" y="474133"/>
                  <a:pt x="1756721" y="436226"/>
                  <a:pt x="1756721" y="389466"/>
                </a:cubicBezTo>
                <a:cubicBezTo>
                  <a:pt x="1756721" y="377776"/>
                  <a:pt x="1759090" y="366639"/>
                  <a:pt x="1763375" y="356510"/>
                </a:cubicBezTo>
                <a:lnTo>
                  <a:pt x="1777196" y="336010"/>
                </a:lnTo>
                <a:lnTo>
                  <a:pt x="1629511" y="214159"/>
                </a:lnTo>
                <a:cubicBezTo>
                  <a:pt x="1466803" y="104236"/>
                  <a:pt x="1270655" y="40050"/>
                  <a:pt x="1059517" y="40050"/>
                </a:cubicBezTo>
                <a:cubicBezTo>
                  <a:pt x="496481" y="40050"/>
                  <a:pt x="40050" y="496481"/>
                  <a:pt x="40050" y="1059517"/>
                </a:cubicBezTo>
                <a:cubicBezTo>
                  <a:pt x="40050" y="1622553"/>
                  <a:pt x="496481" y="2078984"/>
                  <a:pt x="1059517" y="2078984"/>
                </a:cubicBezTo>
                <a:cubicBezTo>
                  <a:pt x="1270655" y="2078984"/>
                  <a:pt x="1466803" y="2014798"/>
                  <a:pt x="1629511" y="1904875"/>
                </a:cubicBezTo>
                <a:lnTo>
                  <a:pt x="1774554" y="1785204"/>
                </a:lnTo>
                <a:lnTo>
                  <a:pt x="1763375" y="1768623"/>
                </a:lnTo>
                <a:cubicBezTo>
                  <a:pt x="1759090" y="1758494"/>
                  <a:pt x="1756721" y="1747357"/>
                  <a:pt x="1756721" y="1735667"/>
                </a:cubicBezTo>
                <a:cubicBezTo>
                  <a:pt x="1756721" y="1688907"/>
                  <a:pt x="1794628" y="1651000"/>
                  <a:pt x="1841388" y="1651000"/>
                </a:cubicBezTo>
                <a:cubicBezTo>
                  <a:pt x="1888148" y="1651000"/>
                  <a:pt x="1926055" y="1688907"/>
                  <a:pt x="1926055" y="1735667"/>
                </a:cubicBezTo>
                <a:cubicBezTo>
                  <a:pt x="1926055" y="1782427"/>
                  <a:pt x="1888148" y="1820334"/>
                  <a:pt x="1841388" y="1820334"/>
                </a:cubicBezTo>
                <a:cubicBezTo>
                  <a:pt x="1829698" y="1820334"/>
                  <a:pt x="1818561" y="1817965"/>
                  <a:pt x="1808432" y="1813681"/>
                </a:cubicBezTo>
                <a:lnTo>
                  <a:pt x="1805269" y="1811548"/>
                </a:lnTo>
                <a:lnTo>
                  <a:pt x="1651903" y="1938086"/>
                </a:lnTo>
                <a:cubicBezTo>
                  <a:pt x="1482803" y="2052327"/>
                  <a:pt x="1278950" y="2119034"/>
                  <a:pt x="1059517" y="2119034"/>
                </a:cubicBezTo>
                <a:cubicBezTo>
                  <a:pt x="474362" y="2119034"/>
                  <a:pt x="0" y="1644672"/>
                  <a:pt x="0" y="1059517"/>
                </a:cubicBezTo>
                <a:cubicBezTo>
                  <a:pt x="0" y="474362"/>
                  <a:pt x="474362" y="0"/>
                  <a:pt x="10595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normAutofit/>
          </a:bodyPr>
          <a:lstStyle/>
          <a:p>
            <a:pPr algn="ctr">
              <a:defRPr/>
            </a:pPr>
            <a:r>
              <a:rPr lang="en-US" altLang="zh-CN" sz="2400" dirty="0">
                <a:solidFill>
                  <a:schemeClr val="accent2"/>
                </a:solidFill>
              </a:rPr>
              <a:t>A</a:t>
            </a:r>
            <a:endParaRPr lang="zh-CN" altLang="en-US" sz="2400" dirty="0">
              <a:solidFill>
                <a:schemeClr val="accent2"/>
              </a:solidFill>
            </a:endParaRPr>
          </a:p>
        </p:txBody>
      </p:sp>
      <p:sp>
        <p:nvSpPr>
          <p:cNvPr id="4" name="MH_Title_1"/>
          <p:cNvSpPr/>
          <p:nvPr>
            <p:custDataLst>
              <p:tags r:id="rId3"/>
            </p:custDataLst>
          </p:nvPr>
        </p:nvSpPr>
        <p:spPr>
          <a:xfrm>
            <a:off x="3681578" y="1349917"/>
            <a:ext cx="1637969" cy="1632268"/>
          </a:xfrm>
          <a:prstGeom prst="ellips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normAutofit/>
          </a:bodyPr>
          <a:lstStyle/>
          <a:p>
            <a:pPr algn="ctr">
              <a:defRPr/>
            </a:pPr>
            <a:r>
              <a:rPr lang="zh-CN" altLang="en-US" sz="2400" b="1" dirty="0">
                <a:solidFill>
                  <a:srgbClr val="FEFFFF"/>
                </a:solidFill>
              </a:rPr>
              <a:t>标题</a:t>
            </a:r>
          </a:p>
        </p:txBody>
      </p:sp>
      <p:sp>
        <p:nvSpPr>
          <p:cNvPr id="5" name="MH_SubTitle_2"/>
          <p:cNvSpPr>
            <a:spLocks noChangeArrowheads="1"/>
          </p:cNvSpPr>
          <p:nvPr>
            <p:custDataLst>
              <p:tags r:id="rId4"/>
            </p:custDataLst>
          </p:nvPr>
        </p:nvSpPr>
        <p:spPr bwMode="auto">
          <a:xfrm>
            <a:off x="6304018" y="1865990"/>
            <a:ext cx="1935168" cy="53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dirty="0">
                <a:solidFill>
                  <a:schemeClr val="accent2"/>
                </a:solidFill>
                <a:latin typeface="+mn-lt"/>
                <a:ea typeface="+mn-ea"/>
              </a:rPr>
              <a:t>此处输入您的标题</a:t>
            </a:r>
          </a:p>
        </p:txBody>
      </p:sp>
      <p:sp>
        <p:nvSpPr>
          <p:cNvPr id="6" name="MH_SubTitle_1"/>
          <p:cNvSpPr>
            <a:spLocks noChangeArrowheads="1"/>
          </p:cNvSpPr>
          <p:nvPr>
            <p:custDataLst>
              <p:tags r:id="rId5"/>
            </p:custDataLst>
          </p:nvPr>
        </p:nvSpPr>
        <p:spPr bwMode="auto">
          <a:xfrm>
            <a:off x="761939" y="1865990"/>
            <a:ext cx="1935168" cy="53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defRPr/>
            </a:pPr>
            <a:r>
              <a:rPr lang="zh-CN" altLang="en-US" dirty="0">
                <a:solidFill>
                  <a:schemeClr val="accent2"/>
                </a:solidFill>
                <a:latin typeface="+mn-lt"/>
                <a:ea typeface="+mn-ea"/>
              </a:rPr>
              <a:t>此处输入您的标题</a:t>
            </a:r>
          </a:p>
        </p:txBody>
      </p:sp>
      <p:sp>
        <p:nvSpPr>
          <p:cNvPr id="7" name="MH_Text_1"/>
          <p:cNvSpPr/>
          <p:nvPr/>
        </p:nvSpPr>
        <p:spPr>
          <a:xfrm>
            <a:off x="1291902" y="3331835"/>
            <a:ext cx="6417320" cy="1139109"/>
          </a:xfrm>
          <a:prstGeom prst="rect">
            <a:avLst/>
          </a:prstGeom>
        </p:spPr>
        <p:txBody>
          <a:bodyPr wrap="square" lIns="67391" tIns="33696" rIns="67391" bIns="33696">
            <a:normAutofit fontScale="92500" lnSpcReduction="10000"/>
          </a:bodyPr>
          <a:lstStyle/>
          <a:p>
            <a:pPr algn="just">
              <a:lnSpc>
                <a:spcPct val="120000"/>
              </a:lnSpc>
              <a:spcBef>
                <a:spcPct val="20000"/>
              </a:spcBef>
            </a:pPr>
            <a:r>
              <a:rPr lang="en-US" altLang="zh-CN" dirty="0"/>
              <a:t>Lorem ipsum dolor sit </a:t>
            </a:r>
            <a:r>
              <a:rPr lang="en-US" altLang="zh-CN" dirty="0" err="1"/>
              <a:t>amet</a:t>
            </a:r>
            <a:r>
              <a:rPr lang="en-US" altLang="zh-CN" dirty="0"/>
              <a:t> </a:t>
            </a:r>
            <a:r>
              <a:rPr lang="en-US" altLang="zh-CN" dirty="0" err="1"/>
              <a:t>consecteLorem</a:t>
            </a:r>
            <a:r>
              <a:rPr lang="en-US" altLang="zh-CN" dirty="0"/>
              <a:t> ipsum dolor sit Lorem ipsum dolor sit </a:t>
            </a:r>
            <a:r>
              <a:rPr lang="en-US" altLang="zh-CN" dirty="0" err="1"/>
              <a:t>ametcon</a:t>
            </a:r>
            <a:r>
              <a:rPr lang="en-US" altLang="zh-CN" dirty="0"/>
              <a:t> </a:t>
            </a:r>
            <a:r>
              <a:rPr lang="en-US" altLang="zh-CN" dirty="0" err="1"/>
              <a:t>secteLore</a:t>
            </a:r>
            <a:r>
              <a:rPr lang="en-US" altLang="zh-CN" dirty="0"/>
              <a:t> </a:t>
            </a:r>
            <a:r>
              <a:rPr lang="en-US" altLang="zh-CN" dirty="0" err="1"/>
              <a:t>mip</a:t>
            </a:r>
            <a:r>
              <a:rPr lang="en-US" altLang="zh-CN" dirty="0"/>
              <a:t> sum dolor sit Lorem ipsum dolor sit </a:t>
            </a:r>
            <a:r>
              <a:rPr lang="en-US" altLang="zh-CN" dirty="0" err="1"/>
              <a:t>amet</a:t>
            </a:r>
            <a:r>
              <a:rPr lang="en-US" altLang="zh-CN" dirty="0"/>
              <a:t> </a:t>
            </a:r>
            <a:r>
              <a:rPr lang="en-US" altLang="zh-CN" dirty="0" err="1"/>
              <a:t>consecteLorem</a:t>
            </a:r>
            <a:r>
              <a:rPr lang="en-US" altLang="zh-CN" dirty="0"/>
              <a:t> ipsum dolor sit. Lorem ipsum dolor sit </a:t>
            </a:r>
            <a:r>
              <a:rPr lang="en-US" altLang="zh-CN" dirty="0" err="1"/>
              <a:t>amet</a:t>
            </a:r>
            <a:r>
              <a:rPr lang="en-US" altLang="zh-CN" dirty="0"/>
              <a:t> </a:t>
            </a:r>
            <a:r>
              <a:rPr lang="en-US" altLang="zh-CN" dirty="0" err="1"/>
              <a:t>consecteLorem</a:t>
            </a:r>
            <a:r>
              <a:rPr lang="en-US" altLang="zh-CN" dirty="0"/>
              <a:t> ipsum dolor sit Lorem ipsum dolor sit </a:t>
            </a:r>
            <a:r>
              <a:rPr lang="en-US" altLang="zh-CN" dirty="0" err="1"/>
              <a:t>ametcon</a:t>
            </a:r>
            <a:r>
              <a:rPr lang="en-US" altLang="zh-CN" dirty="0"/>
              <a:t> </a:t>
            </a:r>
            <a:r>
              <a:rPr lang="en-US" altLang="zh-CN" dirty="0" err="1"/>
              <a:t>secteLore</a:t>
            </a:r>
            <a:r>
              <a:rPr lang="en-US" altLang="zh-CN" dirty="0"/>
              <a:t> </a:t>
            </a:r>
            <a:r>
              <a:rPr lang="en-US" altLang="zh-CN" dirty="0" err="1"/>
              <a:t>mip</a:t>
            </a:r>
            <a:r>
              <a:rPr lang="en-US" altLang="zh-CN" dirty="0"/>
              <a:t> sum dolor sit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3033">
        <p14:switch dir="r"/>
      </p:transition>
    </mc:Choice>
    <mc:Fallback xmlns="">
      <p:transition spd="slow" advTm="303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p:nvPr>
            <p:custDataLst>
              <p:tags r:id="rId1"/>
            </p:custDataLst>
          </p:nvPr>
        </p:nvSpPr>
        <p:spPr>
          <a:xfrm>
            <a:off x="5541318" y="1637369"/>
            <a:ext cx="843855" cy="936892"/>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18820 w 1295672"/>
              <a:gd name="connsiteY21" fmla="*/ 806432 h 1444859"/>
              <a:gd name="connsiteX22" fmla="*/ 22292 w 1295672"/>
              <a:gd name="connsiteY22" fmla="*/ 783685 h 1444859"/>
              <a:gd name="connsiteX23" fmla="*/ 574250 w 1295672"/>
              <a:gd name="connsiteY23" fmla="*/ 39981 h 1444859"/>
              <a:gd name="connsiteX24" fmla="*/ 657246 w 1295672"/>
              <a:gd name="connsiteY24" fmla="*/ 0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18820 w 1295672"/>
              <a:gd name="connsiteY20" fmla="*/ 806432 h 1444859"/>
              <a:gd name="connsiteX21" fmla="*/ 22292 w 1295672"/>
              <a:gd name="connsiteY21" fmla="*/ 783685 h 1444859"/>
              <a:gd name="connsiteX22" fmla="*/ 574250 w 1295672"/>
              <a:gd name="connsiteY22" fmla="*/ 39981 h 1444859"/>
              <a:gd name="connsiteX23" fmla="*/ 657246 w 1295672"/>
              <a:gd name="connsiteY23" fmla="*/ 0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644325 w 1295672"/>
              <a:gd name="connsiteY10" fmla="*/ 873842 h 1444859"/>
              <a:gd name="connsiteX11" fmla="*/ 657247 w 1295672"/>
              <a:gd name="connsiteY11" fmla="*/ 880067 h 1444859"/>
              <a:gd name="connsiteX12" fmla="*/ 574251 w 1295672"/>
              <a:gd name="connsiteY12" fmla="*/ 920048 h 1444859"/>
              <a:gd name="connsiteX13" fmla="*/ 132436 w 1295672"/>
              <a:gd name="connsiteY13" fmla="*/ 1361863 h 1444859"/>
              <a:gd name="connsiteX14" fmla="*/ 92455 w 1295672"/>
              <a:gd name="connsiteY14" fmla="*/ 1444859 h 1444859"/>
              <a:gd name="connsiteX15" fmla="*/ 86230 w 1295672"/>
              <a:gd name="connsiteY15" fmla="*/ 1431937 h 1444859"/>
              <a:gd name="connsiteX16" fmla="*/ 0 w 1295672"/>
              <a:gd name="connsiteY16" fmla="*/ 1004826 h 1444859"/>
              <a:gd name="connsiteX17" fmla="*/ 5665 w 1295672"/>
              <a:gd name="connsiteY17" fmla="*/ 892635 h 1444859"/>
              <a:gd name="connsiteX18" fmla="*/ 18821 w 1295672"/>
              <a:gd name="connsiteY18" fmla="*/ 806433 h 1444859"/>
              <a:gd name="connsiteX19" fmla="*/ 18820 w 1295672"/>
              <a:gd name="connsiteY19" fmla="*/ 806432 h 1444859"/>
              <a:gd name="connsiteX20" fmla="*/ 22292 w 1295672"/>
              <a:gd name="connsiteY20" fmla="*/ 783685 h 1444859"/>
              <a:gd name="connsiteX21" fmla="*/ 574250 w 1295672"/>
              <a:gd name="connsiteY21" fmla="*/ 39981 h 1444859"/>
              <a:gd name="connsiteX22" fmla="*/ 657246 w 1295672"/>
              <a:gd name="connsiteY22" fmla="*/ 0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644325 w 1295672"/>
              <a:gd name="connsiteY9" fmla="*/ 873842 h 1444859"/>
              <a:gd name="connsiteX10" fmla="*/ 657247 w 1295672"/>
              <a:gd name="connsiteY10" fmla="*/ 880067 h 1444859"/>
              <a:gd name="connsiteX11" fmla="*/ 574251 w 1295672"/>
              <a:gd name="connsiteY11" fmla="*/ 920048 h 1444859"/>
              <a:gd name="connsiteX12" fmla="*/ 132436 w 1295672"/>
              <a:gd name="connsiteY12" fmla="*/ 1361863 h 1444859"/>
              <a:gd name="connsiteX13" fmla="*/ 92455 w 1295672"/>
              <a:gd name="connsiteY13" fmla="*/ 1444859 h 1444859"/>
              <a:gd name="connsiteX14" fmla="*/ 86230 w 1295672"/>
              <a:gd name="connsiteY14" fmla="*/ 1431937 h 1444859"/>
              <a:gd name="connsiteX15" fmla="*/ 0 w 1295672"/>
              <a:gd name="connsiteY15" fmla="*/ 1004826 h 1444859"/>
              <a:gd name="connsiteX16" fmla="*/ 5665 w 1295672"/>
              <a:gd name="connsiteY16" fmla="*/ 892635 h 1444859"/>
              <a:gd name="connsiteX17" fmla="*/ 18821 w 1295672"/>
              <a:gd name="connsiteY17" fmla="*/ 806433 h 1444859"/>
              <a:gd name="connsiteX18" fmla="*/ 18820 w 1295672"/>
              <a:gd name="connsiteY18" fmla="*/ 806432 h 1444859"/>
              <a:gd name="connsiteX19" fmla="*/ 22292 w 1295672"/>
              <a:gd name="connsiteY19" fmla="*/ 783685 h 1444859"/>
              <a:gd name="connsiteX20" fmla="*/ 574250 w 1295672"/>
              <a:gd name="connsiteY20" fmla="*/ 39981 h 1444859"/>
              <a:gd name="connsiteX21" fmla="*/ 657246 w 1295672"/>
              <a:gd name="connsiteY21" fmla="*/ 0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657247 w 1295672"/>
              <a:gd name="connsiteY9" fmla="*/ 880067 h 1444859"/>
              <a:gd name="connsiteX10" fmla="*/ 574251 w 1295672"/>
              <a:gd name="connsiteY10" fmla="*/ 920048 h 1444859"/>
              <a:gd name="connsiteX11" fmla="*/ 132436 w 1295672"/>
              <a:gd name="connsiteY11" fmla="*/ 1361863 h 1444859"/>
              <a:gd name="connsiteX12" fmla="*/ 92455 w 1295672"/>
              <a:gd name="connsiteY12" fmla="*/ 1444859 h 1444859"/>
              <a:gd name="connsiteX13" fmla="*/ 86230 w 1295672"/>
              <a:gd name="connsiteY13" fmla="*/ 1431937 h 1444859"/>
              <a:gd name="connsiteX14" fmla="*/ 0 w 1295672"/>
              <a:gd name="connsiteY14" fmla="*/ 1004826 h 1444859"/>
              <a:gd name="connsiteX15" fmla="*/ 5665 w 1295672"/>
              <a:gd name="connsiteY15" fmla="*/ 892635 h 1444859"/>
              <a:gd name="connsiteX16" fmla="*/ 18821 w 1295672"/>
              <a:gd name="connsiteY16" fmla="*/ 806433 h 1444859"/>
              <a:gd name="connsiteX17" fmla="*/ 18820 w 1295672"/>
              <a:gd name="connsiteY17" fmla="*/ 806432 h 1444859"/>
              <a:gd name="connsiteX18" fmla="*/ 22292 w 1295672"/>
              <a:gd name="connsiteY18" fmla="*/ 783685 h 1444859"/>
              <a:gd name="connsiteX19" fmla="*/ 574250 w 1295672"/>
              <a:gd name="connsiteY19" fmla="*/ 39981 h 1444859"/>
              <a:gd name="connsiteX20" fmla="*/ 657246 w 1295672"/>
              <a:gd name="connsiteY20" fmla="*/ 0 h 1444859"/>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57247 w 1295672"/>
              <a:gd name="connsiteY8" fmla="*/ 880067 h 1444859"/>
              <a:gd name="connsiteX9" fmla="*/ 574251 w 1295672"/>
              <a:gd name="connsiteY9" fmla="*/ 920048 h 1444859"/>
              <a:gd name="connsiteX10" fmla="*/ 132436 w 1295672"/>
              <a:gd name="connsiteY10" fmla="*/ 1361863 h 1444859"/>
              <a:gd name="connsiteX11" fmla="*/ 92455 w 1295672"/>
              <a:gd name="connsiteY11" fmla="*/ 1444859 h 1444859"/>
              <a:gd name="connsiteX12" fmla="*/ 86230 w 1295672"/>
              <a:gd name="connsiteY12" fmla="*/ 1431937 h 1444859"/>
              <a:gd name="connsiteX13" fmla="*/ 0 w 1295672"/>
              <a:gd name="connsiteY13" fmla="*/ 1004826 h 1444859"/>
              <a:gd name="connsiteX14" fmla="*/ 5665 w 1295672"/>
              <a:gd name="connsiteY14" fmla="*/ 892635 h 1444859"/>
              <a:gd name="connsiteX15" fmla="*/ 18821 w 1295672"/>
              <a:gd name="connsiteY15" fmla="*/ 806433 h 1444859"/>
              <a:gd name="connsiteX16" fmla="*/ 18820 w 1295672"/>
              <a:gd name="connsiteY16" fmla="*/ 806432 h 1444859"/>
              <a:gd name="connsiteX17" fmla="*/ 22292 w 1295672"/>
              <a:gd name="connsiteY17" fmla="*/ 783685 h 1444859"/>
              <a:gd name="connsiteX18" fmla="*/ 574250 w 1295672"/>
              <a:gd name="connsiteY18" fmla="*/ 39981 h 1444859"/>
              <a:gd name="connsiteX19" fmla="*/ 657246 w 1295672"/>
              <a:gd name="connsiteY19" fmla="*/ 0 h 144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rgbClr val="E11E3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71448" anchor="ctr"/>
          <a:lstStyle/>
          <a:p>
            <a:pPr algn="ctr">
              <a:defRPr/>
            </a:pPr>
            <a:r>
              <a:rPr lang="en-US" altLang="zh-CN" sz="2400" dirty="0">
                <a:solidFill>
                  <a:srgbClr val="FFFFFF"/>
                </a:solidFill>
                <a:latin typeface="Adobe Garamond Pro Bold" panose="02020702060506020403" pitchFamily="18" charset="0"/>
                <a:cs typeface="Raavi" panose="020B0502040204020203" pitchFamily="34" charset="0"/>
              </a:rPr>
              <a:t>01</a:t>
            </a:r>
            <a:endParaRPr lang="zh-CN" altLang="en-US" sz="2400" dirty="0">
              <a:solidFill>
                <a:srgbClr val="FFFFFF"/>
              </a:solidFill>
              <a:latin typeface="Adobe Garamond Pro Bold" panose="02020702060506020403" pitchFamily="18" charset="0"/>
              <a:cs typeface="Raavi" panose="020B0502040204020203" pitchFamily="34" charset="0"/>
            </a:endParaRPr>
          </a:p>
        </p:txBody>
      </p:sp>
      <p:sp>
        <p:nvSpPr>
          <p:cNvPr id="3" name="MH_Other_2"/>
          <p:cNvSpPr/>
          <p:nvPr>
            <p:custDataLst>
              <p:tags r:id="rId2"/>
            </p:custDataLst>
          </p:nvPr>
        </p:nvSpPr>
        <p:spPr>
          <a:xfrm>
            <a:off x="5969106" y="2148400"/>
            <a:ext cx="941133" cy="840052"/>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rgbClr val="E11E3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44916" tIns="0" rIns="0" bIns="53064" anchor="ctr"/>
          <a:lstStyle/>
          <a:p>
            <a:pPr algn="ctr">
              <a:defRPr/>
            </a:pPr>
            <a:r>
              <a:rPr lang="en-US" altLang="zh-CN" sz="2400" dirty="0">
                <a:solidFill>
                  <a:srgbClr val="FFFFFF"/>
                </a:solidFill>
                <a:latin typeface="Adobe Garamond Pro Bold" panose="02020702060506020403" pitchFamily="18" charset="0"/>
                <a:cs typeface="Raavi" panose="020B0502040204020203" pitchFamily="34" charset="0"/>
              </a:rPr>
              <a:t>02</a:t>
            </a:r>
            <a:endParaRPr lang="zh-CN" altLang="en-US" sz="2400" dirty="0">
              <a:solidFill>
                <a:srgbClr val="FFFFFF"/>
              </a:solidFill>
              <a:latin typeface="Adobe Garamond Pro Bold" panose="02020702060506020403" pitchFamily="18" charset="0"/>
              <a:cs typeface="Raavi" panose="020B0502040204020203" pitchFamily="34" charset="0"/>
            </a:endParaRPr>
          </a:p>
        </p:txBody>
      </p:sp>
      <p:sp>
        <p:nvSpPr>
          <p:cNvPr id="4" name="MH_Other_3"/>
          <p:cNvSpPr/>
          <p:nvPr>
            <p:custDataLst>
              <p:tags r:id="rId3"/>
            </p:custDataLst>
          </p:nvPr>
        </p:nvSpPr>
        <p:spPr>
          <a:xfrm>
            <a:off x="5027973" y="2160067"/>
            <a:ext cx="941134" cy="840052"/>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6432 w 1444859"/>
              <a:gd name="connsiteY18" fmla="*/ 1276852 h 1295674"/>
              <a:gd name="connsiteX19" fmla="*/ 783685 w 1444859"/>
              <a:gd name="connsiteY19" fmla="*/ 1273380 h 1295674"/>
              <a:gd name="connsiteX20" fmla="*/ 39981 w 1444859"/>
              <a:gd name="connsiteY20" fmla="*/ 721422 h 1295674"/>
              <a:gd name="connsiteX21" fmla="*/ 0 w 1444859"/>
              <a:gd name="connsiteY21" fmla="*/ 638426 h 1295674"/>
              <a:gd name="connsiteX22" fmla="*/ 39981 w 1444859"/>
              <a:gd name="connsiteY22" fmla="*/ 555430 h 1295674"/>
              <a:gd name="connsiteX23" fmla="*/ 783685 w 1444859"/>
              <a:gd name="connsiteY23" fmla="*/ 3472 h 1295674"/>
              <a:gd name="connsiteX24" fmla="*/ 806432 w 1444859"/>
              <a:gd name="connsiteY24" fmla="*/ 0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6432 w 1444859"/>
              <a:gd name="connsiteY17" fmla="*/ 1276852 h 1295674"/>
              <a:gd name="connsiteX18" fmla="*/ 783685 w 1444859"/>
              <a:gd name="connsiteY18" fmla="*/ 1273380 h 1295674"/>
              <a:gd name="connsiteX19" fmla="*/ 39981 w 1444859"/>
              <a:gd name="connsiteY19" fmla="*/ 721422 h 1295674"/>
              <a:gd name="connsiteX20" fmla="*/ 0 w 1444859"/>
              <a:gd name="connsiteY20" fmla="*/ 638426 h 1295674"/>
              <a:gd name="connsiteX21" fmla="*/ 39981 w 1444859"/>
              <a:gd name="connsiteY21" fmla="*/ 555430 h 1295674"/>
              <a:gd name="connsiteX22" fmla="*/ 783685 w 1444859"/>
              <a:gd name="connsiteY22" fmla="*/ 3472 h 1295674"/>
              <a:gd name="connsiteX23" fmla="*/ 806432 w 1444859"/>
              <a:gd name="connsiteY23" fmla="*/ 0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73842 w 1444859"/>
              <a:gd name="connsiteY7" fmla="*/ 651349 h 1295674"/>
              <a:gd name="connsiteX8" fmla="*/ 880067 w 1444859"/>
              <a:gd name="connsiteY8" fmla="*/ 638427 h 1295674"/>
              <a:gd name="connsiteX9" fmla="*/ 920048 w 1444859"/>
              <a:gd name="connsiteY9" fmla="*/ 721423 h 1295674"/>
              <a:gd name="connsiteX10" fmla="*/ 1361863 w 1444859"/>
              <a:gd name="connsiteY10" fmla="*/ 1163238 h 1295674"/>
              <a:gd name="connsiteX11" fmla="*/ 1444859 w 1444859"/>
              <a:gd name="connsiteY11" fmla="*/ 1203219 h 1295674"/>
              <a:gd name="connsiteX12" fmla="*/ 1431937 w 1444859"/>
              <a:gd name="connsiteY12" fmla="*/ 1209444 h 1295674"/>
              <a:gd name="connsiteX13" fmla="*/ 1004826 w 1444859"/>
              <a:gd name="connsiteY13" fmla="*/ 1295674 h 1295674"/>
              <a:gd name="connsiteX14" fmla="*/ 892635 w 1444859"/>
              <a:gd name="connsiteY14" fmla="*/ 1290009 h 1295674"/>
              <a:gd name="connsiteX15" fmla="*/ 806433 w 1444859"/>
              <a:gd name="connsiteY15" fmla="*/ 1276853 h 1295674"/>
              <a:gd name="connsiteX16" fmla="*/ 806432 w 1444859"/>
              <a:gd name="connsiteY16" fmla="*/ 1276852 h 1295674"/>
              <a:gd name="connsiteX17" fmla="*/ 783685 w 1444859"/>
              <a:gd name="connsiteY17" fmla="*/ 1273380 h 1295674"/>
              <a:gd name="connsiteX18" fmla="*/ 39981 w 1444859"/>
              <a:gd name="connsiteY18" fmla="*/ 721422 h 1295674"/>
              <a:gd name="connsiteX19" fmla="*/ 0 w 1444859"/>
              <a:gd name="connsiteY19" fmla="*/ 638426 h 1295674"/>
              <a:gd name="connsiteX20" fmla="*/ 39981 w 1444859"/>
              <a:gd name="connsiteY20" fmla="*/ 555430 h 1295674"/>
              <a:gd name="connsiteX21" fmla="*/ 783685 w 1444859"/>
              <a:gd name="connsiteY21" fmla="*/ 3472 h 1295674"/>
              <a:gd name="connsiteX22" fmla="*/ 806432 w 1444859"/>
              <a:gd name="connsiteY22" fmla="*/ 0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73842 w 1444859"/>
              <a:gd name="connsiteY6" fmla="*/ 651349 h 1295674"/>
              <a:gd name="connsiteX7" fmla="*/ 880067 w 1444859"/>
              <a:gd name="connsiteY7" fmla="*/ 638427 h 1295674"/>
              <a:gd name="connsiteX8" fmla="*/ 920048 w 1444859"/>
              <a:gd name="connsiteY8" fmla="*/ 721423 h 1295674"/>
              <a:gd name="connsiteX9" fmla="*/ 1361863 w 1444859"/>
              <a:gd name="connsiteY9" fmla="*/ 1163238 h 1295674"/>
              <a:gd name="connsiteX10" fmla="*/ 1444859 w 1444859"/>
              <a:gd name="connsiteY10" fmla="*/ 1203219 h 1295674"/>
              <a:gd name="connsiteX11" fmla="*/ 1431937 w 1444859"/>
              <a:gd name="connsiteY11" fmla="*/ 1209444 h 1295674"/>
              <a:gd name="connsiteX12" fmla="*/ 1004826 w 1444859"/>
              <a:gd name="connsiteY12" fmla="*/ 1295674 h 1295674"/>
              <a:gd name="connsiteX13" fmla="*/ 892635 w 1444859"/>
              <a:gd name="connsiteY13" fmla="*/ 1290009 h 1295674"/>
              <a:gd name="connsiteX14" fmla="*/ 806433 w 1444859"/>
              <a:gd name="connsiteY14" fmla="*/ 1276853 h 1295674"/>
              <a:gd name="connsiteX15" fmla="*/ 806432 w 1444859"/>
              <a:gd name="connsiteY15" fmla="*/ 1276852 h 1295674"/>
              <a:gd name="connsiteX16" fmla="*/ 783685 w 1444859"/>
              <a:gd name="connsiteY16" fmla="*/ 1273380 h 1295674"/>
              <a:gd name="connsiteX17" fmla="*/ 39981 w 1444859"/>
              <a:gd name="connsiteY17" fmla="*/ 721422 h 1295674"/>
              <a:gd name="connsiteX18" fmla="*/ 0 w 1444859"/>
              <a:gd name="connsiteY18" fmla="*/ 638426 h 1295674"/>
              <a:gd name="connsiteX19" fmla="*/ 39981 w 1444859"/>
              <a:gd name="connsiteY19" fmla="*/ 555430 h 1295674"/>
              <a:gd name="connsiteX20" fmla="*/ 783685 w 1444859"/>
              <a:gd name="connsiteY20" fmla="*/ 3472 h 1295674"/>
              <a:gd name="connsiteX21" fmla="*/ 806432 w 1444859"/>
              <a:gd name="connsiteY21" fmla="*/ 0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80067 w 1444859"/>
              <a:gd name="connsiteY6" fmla="*/ 638427 h 1295674"/>
              <a:gd name="connsiteX7" fmla="*/ 920048 w 1444859"/>
              <a:gd name="connsiteY7" fmla="*/ 721423 h 1295674"/>
              <a:gd name="connsiteX8" fmla="*/ 1361863 w 1444859"/>
              <a:gd name="connsiteY8" fmla="*/ 1163238 h 1295674"/>
              <a:gd name="connsiteX9" fmla="*/ 1444859 w 1444859"/>
              <a:gd name="connsiteY9" fmla="*/ 1203219 h 1295674"/>
              <a:gd name="connsiteX10" fmla="*/ 1431937 w 1444859"/>
              <a:gd name="connsiteY10" fmla="*/ 1209444 h 1295674"/>
              <a:gd name="connsiteX11" fmla="*/ 1004826 w 1444859"/>
              <a:gd name="connsiteY11" fmla="*/ 1295674 h 1295674"/>
              <a:gd name="connsiteX12" fmla="*/ 892635 w 1444859"/>
              <a:gd name="connsiteY12" fmla="*/ 1290009 h 1295674"/>
              <a:gd name="connsiteX13" fmla="*/ 806433 w 1444859"/>
              <a:gd name="connsiteY13" fmla="*/ 1276853 h 1295674"/>
              <a:gd name="connsiteX14" fmla="*/ 806432 w 1444859"/>
              <a:gd name="connsiteY14" fmla="*/ 1276852 h 1295674"/>
              <a:gd name="connsiteX15" fmla="*/ 783685 w 1444859"/>
              <a:gd name="connsiteY15" fmla="*/ 1273380 h 1295674"/>
              <a:gd name="connsiteX16" fmla="*/ 39981 w 1444859"/>
              <a:gd name="connsiteY16" fmla="*/ 721422 h 1295674"/>
              <a:gd name="connsiteX17" fmla="*/ 0 w 1444859"/>
              <a:gd name="connsiteY17" fmla="*/ 638426 h 1295674"/>
              <a:gd name="connsiteX18" fmla="*/ 39981 w 1444859"/>
              <a:gd name="connsiteY18" fmla="*/ 555430 h 1295674"/>
              <a:gd name="connsiteX19" fmla="*/ 783685 w 1444859"/>
              <a:gd name="connsiteY19" fmla="*/ 3472 h 1295674"/>
              <a:gd name="connsiteX20" fmla="*/ 806432 w 1444859"/>
              <a:gd name="connsiteY20" fmla="*/ 0 h 1295674"/>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80067 w 1444859"/>
              <a:gd name="connsiteY5" fmla="*/ 638427 h 1295674"/>
              <a:gd name="connsiteX6" fmla="*/ 920048 w 1444859"/>
              <a:gd name="connsiteY6" fmla="*/ 721423 h 1295674"/>
              <a:gd name="connsiteX7" fmla="*/ 1361863 w 1444859"/>
              <a:gd name="connsiteY7" fmla="*/ 1163238 h 1295674"/>
              <a:gd name="connsiteX8" fmla="*/ 1444859 w 1444859"/>
              <a:gd name="connsiteY8" fmla="*/ 1203219 h 1295674"/>
              <a:gd name="connsiteX9" fmla="*/ 1431937 w 1444859"/>
              <a:gd name="connsiteY9" fmla="*/ 1209444 h 1295674"/>
              <a:gd name="connsiteX10" fmla="*/ 1004826 w 1444859"/>
              <a:gd name="connsiteY10" fmla="*/ 1295674 h 1295674"/>
              <a:gd name="connsiteX11" fmla="*/ 892635 w 1444859"/>
              <a:gd name="connsiteY11" fmla="*/ 1290009 h 1295674"/>
              <a:gd name="connsiteX12" fmla="*/ 806433 w 1444859"/>
              <a:gd name="connsiteY12" fmla="*/ 1276853 h 1295674"/>
              <a:gd name="connsiteX13" fmla="*/ 806432 w 1444859"/>
              <a:gd name="connsiteY13" fmla="*/ 1276852 h 1295674"/>
              <a:gd name="connsiteX14" fmla="*/ 783685 w 1444859"/>
              <a:gd name="connsiteY14" fmla="*/ 1273380 h 1295674"/>
              <a:gd name="connsiteX15" fmla="*/ 39981 w 1444859"/>
              <a:gd name="connsiteY15" fmla="*/ 721422 h 1295674"/>
              <a:gd name="connsiteX16" fmla="*/ 0 w 1444859"/>
              <a:gd name="connsiteY16" fmla="*/ 638426 h 1295674"/>
              <a:gd name="connsiteX17" fmla="*/ 39981 w 1444859"/>
              <a:gd name="connsiteY17" fmla="*/ 555430 h 1295674"/>
              <a:gd name="connsiteX18" fmla="*/ 783685 w 1444859"/>
              <a:gd name="connsiteY18" fmla="*/ 3472 h 1295674"/>
              <a:gd name="connsiteX19" fmla="*/ 806432 w 1444859"/>
              <a:gd name="connsiteY19" fmla="*/ 0 h 129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rgbClr val="E11E3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318384" bIns="0" anchor="ctr"/>
          <a:lstStyle/>
          <a:p>
            <a:pPr algn="ctr">
              <a:defRPr/>
            </a:pPr>
            <a:r>
              <a:rPr lang="en-US" altLang="zh-CN" sz="2400" dirty="0">
                <a:solidFill>
                  <a:srgbClr val="FFFFFF"/>
                </a:solidFill>
                <a:latin typeface="Adobe Garamond Pro Bold" panose="02020702060506020403" pitchFamily="18" charset="0"/>
                <a:cs typeface="Raavi" panose="020B0502040204020203" pitchFamily="34" charset="0"/>
              </a:rPr>
              <a:t>04</a:t>
            </a:r>
            <a:endParaRPr lang="zh-CN" altLang="en-US" sz="2400" dirty="0">
              <a:solidFill>
                <a:srgbClr val="FFFFFF"/>
              </a:solidFill>
              <a:latin typeface="Adobe Garamond Pro Bold" panose="02020702060506020403" pitchFamily="18" charset="0"/>
              <a:cs typeface="Raavi" panose="020B0502040204020203" pitchFamily="34" charset="0"/>
            </a:endParaRPr>
          </a:p>
        </p:txBody>
      </p:sp>
      <p:sp>
        <p:nvSpPr>
          <p:cNvPr id="5" name="MH_Other_4"/>
          <p:cNvSpPr/>
          <p:nvPr>
            <p:custDataLst>
              <p:tags r:id="rId4"/>
            </p:custDataLst>
          </p:nvPr>
        </p:nvSpPr>
        <p:spPr>
          <a:xfrm>
            <a:off x="5553038" y="2574260"/>
            <a:ext cx="843855" cy="936891"/>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rgbClr val="E11E3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265320" rIns="0" bIns="0" anchor="ctr"/>
          <a:lstStyle/>
          <a:p>
            <a:pPr algn="ctr">
              <a:defRPr/>
            </a:pPr>
            <a:r>
              <a:rPr lang="en-US" altLang="zh-CN" sz="2400" dirty="0">
                <a:solidFill>
                  <a:srgbClr val="FFFFFF"/>
                </a:solidFill>
                <a:latin typeface="Adobe Garamond Pro Bold" panose="02020702060506020403" pitchFamily="18" charset="0"/>
                <a:cs typeface="Raavi" panose="020B0502040204020203" pitchFamily="34" charset="0"/>
              </a:rPr>
              <a:t>03</a:t>
            </a:r>
            <a:endParaRPr lang="zh-CN" altLang="en-US" sz="2400" dirty="0">
              <a:solidFill>
                <a:srgbClr val="FFFFFF"/>
              </a:solidFill>
              <a:latin typeface="Adobe Garamond Pro Bold" panose="02020702060506020403" pitchFamily="18" charset="0"/>
              <a:cs typeface="Raavi" panose="020B0502040204020203" pitchFamily="34" charset="0"/>
            </a:endParaRPr>
          </a:p>
        </p:txBody>
      </p:sp>
      <p:sp>
        <p:nvSpPr>
          <p:cNvPr id="6" name="MH_SubTitle_2"/>
          <p:cNvSpPr txBox="1"/>
          <p:nvPr>
            <p:custDataLst>
              <p:tags r:id="rId5"/>
            </p:custDataLst>
          </p:nvPr>
        </p:nvSpPr>
        <p:spPr>
          <a:xfrm>
            <a:off x="6912583" y="2231240"/>
            <a:ext cx="1172095" cy="645583"/>
          </a:xfrm>
          <a:prstGeom prst="rect">
            <a:avLst/>
          </a:prstGeom>
          <a:noFill/>
        </p:spPr>
        <p:txBody>
          <a:bodyPr lIns="67391" tIns="66330" rIns="67391" bIns="66330" anchor="ctr">
            <a:noAutofit/>
          </a:bodyPr>
          <a:lstStyle/>
          <a:p>
            <a:pPr algn="ctr">
              <a:lnSpc>
                <a:spcPct val="130000"/>
              </a:lnSpc>
              <a:defRPr/>
            </a:pPr>
            <a:r>
              <a:rPr lang="zh-CN" altLang="en-US" sz="1200" kern="0" dirty="0">
                <a:solidFill>
                  <a:schemeClr val="tx1">
                    <a:lumMod val="65000"/>
                    <a:lumOff val="35000"/>
                  </a:schemeClr>
                </a:solidFill>
              </a:rPr>
              <a:t>请在此处输入您的文本</a:t>
            </a:r>
            <a:endParaRPr lang="en-US" altLang="zh-CN" sz="1200" kern="0" dirty="0">
              <a:solidFill>
                <a:schemeClr val="tx1">
                  <a:lumMod val="65000"/>
                  <a:lumOff val="35000"/>
                </a:schemeClr>
              </a:solidFill>
            </a:endParaRPr>
          </a:p>
        </p:txBody>
      </p:sp>
      <p:sp>
        <p:nvSpPr>
          <p:cNvPr id="7" name="MH_SubTitle_4"/>
          <p:cNvSpPr txBox="1"/>
          <p:nvPr>
            <p:custDataLst>
              <p:tags r:id="rId6"/>
            </p:custDataLst>
          </p:nvPr>
        </p:nvSpPr>
        <p:spPr>
          <a:xfrm>
            <a:off x="3854780" y="2231240"/>
            <a:ext cx="1172095" cy="645583"/>
          </a:xfrm>
          <a:prstGeom prst="rect">
            <a:avLst/>
          </a:prstGeom>
          <a:noFill/>
        </p:spPr>
        <p:txBody>
          <a:bodyPr lIns="67391" tIns="66330" rIns="67391" bIns="66330" anchor="ctr">
            <a:noAutofit/>
          </a:bodyPr>
          <a:lstStyle/>
          <a:p>
            <a:pPr algn="ctr">
              <a:lnSpc>
                <a:spcPct val="130000"/>
              </a:lnSpc>
              <a:defRPr/>
            </a:pPr>
            <a:r>
              <a:rPr lang="zh-CN" altLang="en-US" sz="1200" kern="0" dirty="0">
                <a:solidFill>
                  <a:schemeClr val="tx1">
                    <a:lumMod val="65000"/>
                    <a:lumOff val="35000"/>
                  </a:schemeClr>
                </a:solidFill>
              </a:rPr>
              <a:t>请在此处输入您的文本</a:t>
            </a:r>
            <a:endParaRPr lang="en-US" altLang="zh-CN" sz="1200" kern="0" dirty="0">
              <a:solidFill>
                <a:schemeClr val="tx1">
                  <a:lumMod val="65000"/>
                  <a:lumOff val="35000"/>
                </a:schemeClr>
              </a:solidFill>
            </a:endParaRPr>
          </a:p>
        </p:txBody>
      </p:sp>
      <p:sp>
        <p:nvSpPr>
          <p:cNvPr id="8" name="MH_SubTitle_1"/>
          <p:cNvSpPr txBox="1"/>
          <p:nvPr>
            <p:custDataLst>
              <p:tags r:id="rId7"/>
            </p:custDataLst>
          </p:nvPr>
        </p:nvSpPr>
        <p:spPr>
          <a:xfrm>
            <a:off x="5388918" y="980060"/>
            <a:ext cx="1172095" cy="645640"/>
          </a:xfrm>
          <a:prstGeom prst="rect">
            <a:avLst/>
          </a:prstGeom>
          <a:noFill/>
        </p:spPr>
        <p:txBody>
          <a:bodyPr lIns="67391" tIns="66330" rIns="67391" bIns="66330" anchor="b">
            <a:normAutofit/>
          </a:bodyPr>
          <a:lstStyle/>
          <a:p>
            <a:pPr algn="ctr">
              <a:lnSpc>
                <a:spcPct val="130000"/>
              </a:lnSpc>
              <a:defRPr/>
            </a:pPr>
            <a:r>
              <a:rPr lang="zh-CN" altLang="en-US" sz="1200" kern="0" dirty="0">
                <a:solidFill>
                  <a:schemeClr val="tx1">
                    <a:lumMod val="65000"/>
                    <a:lumOff val="35000"/>
                  </a:schemeClr>
                </a:solidFill>
              </a:rPr>
              <a:t>请在此处输入您的文本</a:t>
            </a:r>
            <a:endParaRPr lang="en-US" altLang="zh-CN" sz="1200" kern="0" dirty="0">
              <a:solidFill>
                <a:schemeClr val="tx1">
                  <a:lumMod val="65000"/>
                  <a:lumOff val="35000"/>
                </a:schemeClr>
              </a:solidFill>
            </a:endParaRPr>
          </a:p>
        </p:txBody>
      </p:sp>
      <p:sp>
        <p:nvSpPr>
          <p:cNvPr id="9" name="MH_SubTitle_3"/>
          <p:cNvSpPr txBox="1"/>
          <p:nvPr>
            <p:custDataLst>
              <p:tags r:id="rId8"/>
            </p:custDataLst>
          </p:nvPr>
        </p:nvSpPr>
        <p:spPr>
          <a:xfrm>
            <a:off x="5388918" y="3536818"/>
            <a:ext cx="1172095" cy="645583"/>
          </a:xfrm>
          <a:prstGeom prst="rect">
            <a:avLst/>
          </a:prstGeom>
          <a:noFill/>
        </p:spPr>
        <p:txBody>
          <a:bodyPr lIns="67391" tIns="66330" rIns="67391" bIns="66330">
            <a:normAutofit/>
          </a:bodyPr>
          <a:lstStyle/>
          <a:p>
            <a:pPr algn="ctr">
              <a:lnSpc>
                <a:spcPct val="130000"/>
              </a:lnSpc>
              <a:defRPr/>
            </a:pPr>
            <a:r>
              <a:rPr lang="zh-CN" altLang="en-US" sz="1200" kern="0" dirty="0">
                <a:solidFill>
                  <a:schemeClr val="tx1">
                    <a:lumMod val="65000"/>
                    <a:lumOff val="35000"/>
                  </a:schemeClr>
                </a:solidFill>
              </a:rPr>
              <a:t>请在此处输入您的文本</a:t>
            </a:r>
            <a:endParaRPr lang="en-US" altLang="zh-CN" sz="1200" kern="0" dirty="0">
              <a:solidFill>
                <a:schemeClr val="tx1">
                  <a:lumMod val="65000"/>
                  <a:lumOff val="35000"/>
                </a:schemeClr>
              </a:solidFill>
            </a:endParaRPr>
          </a:p>
        </p:txBody>
      </p:sp>
      <p:sp>
        <p:nvSpPr>
          <p:cNvPr id="10" name="MH_Desc_1"/>
          <p:cNvSpPr/>
          <p:nvPr>
            <p:custDataLst>
              <p:tags r:id="rId9"/>
            </p:custDataLst>
          </p:nvPr>
        </p:nvSpPr>
        <p:spPr>
          <a:xfrm>
            <a:off x="1230202" y="1501202"/>
            <a:ext cx="2329187" cy="2436151"/>
          </a:xfrm>
          <a:prstGeom prst="rect">
            <a:avLst/>
          </a:prstGeom>
        </p:spPr>
        <p:txBody>
          <a:bodyPr lIns="67391" tIns="33696" rIns="67391" bIns="33696">
            <a:noAutofit/>
          </a:bodyPr>
          <a:lstStyle/>
          <a:p>
            <a:pPr algn="just">
              <a:spcBef>
                <a:spcPct val="20000"/>
              </a:spcBef>
            </a:pPr>
            <a:r>
              <a:rPr lang="en-US" altLang="zh-CN" sz="1050" dirty="0"/>
              <a:t>Lorem ipsum dolor sit </a:t>
            </a:r>
            <a:r>
              <a:rPr lang="en-US" altLang="zh-CN" sz="1050" dirty="0" err="1"/>
              <a:t>amet</a:t>
            </a:r>
            <a:r>
              <a:rPr lang="en-US" altLang="zh-CN" sz="1050" dirty="0"/>
              <a:t> </a:t>
            </a:r>
            <a:r>
              <a:rPr lang="en-US" altLang="zh-CN" sz="1050" dirty="0" err="1"/>
              <a:t>consecteLorem</a:t>
            </a:r>
            <a:r>
              <a:rPr lang="en-US" altLang="zh-CN" sz="1050" dirty="0"/>
              <a:t> ipsum dolor sit Lorem ipsum dolor sit </a:t>
            </a:r>
            <a:r>
              <a:rPr lang="en-US" altLang="zh-CN" sz="1050" dirty="0" err="1"/>
              <a:t>ametcon</a:t>
            </a:r>
            <a:r>
              <a:rPr lang="en-US" altLang="zh-CN" sz="1050" dirty="0"/>
              <a:t> </a:t>
            </a:r>
            <a:r>
              <a:rPr lang="en-US" altLang="zh-CN" sz="1050" dirty="0" err="1"/>
              <a:t>secteLore</a:t>
            </a:r>
            <a:r>
              <a:rPr lang="en-US" altLang="zh-CN" sz="1050" dirty="0"/>
              <a:t> </a:t>
            </a:r>
            <a:r>
              <a:rPr lang="en-US" altLang="zh-CN" sz="1050" dirty="0" err="1"/>
              <a:t>mip</a:t>
            </a:r>
            <a:r>
              <a:rPr lang="en-US" altLang="zh-CN" sz="1050" dirty="0"/>
              <a:t> sum dolor sit Lorem ipsum dolor sit </a:t>
            </a:r>
            <a:r>
              <a:rPr lang="en-US" altLang="zh-CN" sz="1050" dirty="0" err="1"/>
              <a:t>amet</a:t>
            </a:r>
            <a:r>
              <a:rPr lang="en-US" altLang="zh-CN" sz="1050" dirty="0"/>
              <a:t> </a:t>
            </a:r>
            <a:r>
              <a:rPr lang="en-US" altLang="zh-CN" sz="1050" dirty="0" err="1"/>
              <a:t>consecteLorem</a:t>
            </a:r>
            <a:r>
              <a:rPr lang="en-US" altLang="zh-CN" sz="1050" dirty="0"/>
              <a:t> ipsum dolor sit. Lorem ipsum dolor sit </a:t>
            </a:r>
            <a:r>
              <a:rPr lang="en-US" altLang="zh-CN" sz="1050" dirty="0" err="1"/>
              <a:t>amet</a:t>
            </a:r>
            <a:r>
              <a:rPr lang="en-US" altLang="zh-CN" sz="1050" dirty="0"/>
              <a:t> </a:t>
            </a:r>
            <a:r>
              <a:rPr lang="en-US" altLang="zh-CN" sz="1050" dirty="0" err="1"/>
              <a:t>consecteLorem</a:t>
            </a:r>
            <a:r>
              <a:rPr lang="en-US" altLang="zh-CN" sz="1050" dirty="0"/>
              <a:t> ipsum dolor sit Lorem ipsum dolor sit</a:t>
            </a:r>
            <a:endParaRPr lang="en-US" altLang="zh-CN" sz="1050" dirty="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1" name="直接连接符 10"/>
          <p:cNvCxnSpPr/>
          <p:nvPr/>
        </p:nvCxnSpPr>
        <p:spPr>
          <a:xfrm>
            <a:off x="3759845" y="1306748"/>
            <a:ext cx="0" cy="26306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1240">
        <p14:switch dir="r"/>
      </p:transition>
    </mc:Choice>
    <mc:Fallback xmlns="">
      <p:transition spd="slow" advTm="124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1813988"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Freeform 7"/>
          <p:cNvSpPr/>
          <p:nvPr/>
        </p:nvSpPr>
        <p:spPr bwMode="auto">
          <a:xfrm>
            <a:off x="1813988" y="1811251"/>
            <a:ext cx="195689" cy="365540"/>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8"/>
          <p:cNvSpPr/>
          <p:nvPr/>
        </p:nvSpPr>
        <p:spPr bwMode="auto">
          <a:xfrm>
            <a:off x="2063685"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9"/>
          <p:cNvSpPr/>
          <p:nvPr/>
        </p:nvSpPr>
        <p:spPr bwMode="auto">
          <a:xfrm>
            <a:off x="2313381"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0"/>
          <p:cNvSpPr/>
          <p:nvPr/>
        </p:nvSpPr>
        <p:spPr bwMode="auto">
          <a:xfrm>
            <a:off x="2564128" y="985403"/>
            <a:ext cx="196740" cy="119138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1"/>
          <p:cNvSpPr/>
          <p:nvPr/>
        </p:nvSpPr>
        <p:spPr bwMode="auto">
          <a:xfrm>
            <a:off x="2063685" y="1562352"/>
            <a:ext cx="195689" cy="614439"/>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2"/>
          <p:cNvSpPr/>
          <p:nvPr/>
        </p:nvSpPr>
        <p:spPr bwMode="auto">
          <a:xfrm>
            <a:off x="2313381" y="1305119"/>
            <a:ext cx="196740" cy="87167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3"/>
          <p:cNvSpPr/>
          <p:nvPr/>
        </p:nvSpPr>
        <p:spPr bwMode="auto">
          <a:xfrm>
            <a:off x="2564128" y="1136409"/>
            <a:ext cx="196740" cy="104038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4"/>
          <p:cNvSpPr/>
          <p:nvPr/>
        </p:nvSpPr>
        <p:spPr bwMode="auto">
          <a:xfrm>
            <a:off x="3336330"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5"/>
          <p:cNvSpPr/>
          <p:nvPr/>
        </p:nvSpPr>
        <p:spPr bwMode="auto">
          <a:xfrm>
            <a:off x="3585910"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6"/>
          <p:cNvSpPr/>
          <p:nvPr/>
        </p:nvSpPr>
        <p:spPr bwMode="auto">
          <a:xfrm>
            <a:off x="3836541"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7"/>
          <p:cNvSpPr/>
          <p:nvPr/>
        </p:nvSpPr>
        <p:spPr bwMode="auto">
          <a:xfrm>
            <a:off x="4087171"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8"/>
          <p:cNvSpPr/>
          <p:nvPr/>
        </p:nvSpPr>
        <p:spPr bwMode="auto">
          <a:xfrm>
            <a:off x="3336330" y="1999748"/>
            <a:ext cx="195689" cy="177042"/>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9"/>
          <p:cNvSpPr/>
          <p:nvPr/>
        </p:nvSpPr>
        <p:spPr bwMode="auto">
          <a:xfrm>
            <a:off x="3585910" y="1567557"/>
            <a:ext cx="196740" cy="609233"/>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0"/>
          <p:cNvSpPr/>
          <p:nvPr/>
        </p:nvSpPr>
        <p:spPr bwMode="auto">
          <a:xfrm>
            <a:off x="3836541" y="1136409"/>
            <a:ext cx="196740" cy="104038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1"/>
          <p:cNvSpPr/>
          <p:nvPr/>
        </p:nvSpPr>
        <p:spPr bwMode="auto">
          <a:xfrm>
            <a:off x="4087171" y="1719606"/>
            <a:ext cx="196740" cy="45718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2"/>
          <p:cNvSpPr/>
          <p:nvPr/>
        </p:nvSpPr>
        <p:spPr bwMode="auto">
          <a:xfrm>
            <a:off x="4858672"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3"/>
          <p:cNvSpPr/>
          <p:nvPr/>
        </p:nvSpPr>
        <p:spPr bwMode="auto">
          <a:xfrm>
            <a:off x="5109887"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4"/>
          <p:cNvSpPr/>
          <p:nvPr/>
        </p:nvSpPr>
        <p:spPr bwMode="auto">
          <a:xfrm>
            <a:off x="5360050"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5"/>
          <p:cNvSpPr/>
          <p:nvPr/>
        </p:nvSpPr>
        <p:spPr bwMode="auto">
          <a:xfrm>
            <a:off x="5610214"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6"/>
          <p:cNvSpPr/>
          <p:nvPr/>
        </p:nvSpPr>
        <p:spPr bwMode="auto">
          <a:xfrm>
            <a:off x="5610214" y="1131201"/>
            <a:ext cx="196740" cy="104558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7"/>
          <p:cNvSpPr/>
          <p:nvPr/>
        </p:nvSpPr>
        <p:spPr bwMode="auto">
          <a:xfrm>
            <a:off x="5360050" y="1324908"/>
            <a:ext cx="195689" cy="851884"/>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8"/>
          <p:cNvSpPr/>
          <p:nvPr/>
        </p:nvSpPr>
        <p:spPr bwMode="auto">
          <a:xfrm>
            <a:off x="5109887" y="1567557"/>
            <a:ext cx="195689" cy="609233"/>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9"/>
          <p:cNvSpPr/>
          <p:nvPr/>
        </p:nvSpPr>
        <p:spPr bwMode="auto">
          <a:xfrm>
            <a:off x="4858672" y="1819582"/>
            <a:ext cx="196740" cy="35720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0"/>
          <p:cNvSpPr/>
          <p:nvPr/>
        </p:nvSpPr>
        <p:spPr bwMode="auto">
          <a:xfrm>
            <a:off x="6382065" y="985403"/>
            <a:ext cx="196740" cy="119138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1"/>
          <p:cNvSpPr/>
          <p:nvPr/>
        </p:nvSpPr>
        <p:spPr bwMode="auto">
          <a:xfrm>
            <a:off x="6632812" y="985403"/>
            <a:ext cx="196740"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2"/>
          <p:cNvSpPr/>
          <p:nvPr/>
        </p:nvSpPr>
        <p:spPr bwMode="auto">
          <a:xfrm>
            <a:off x="6883560"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3"/>
          <p:cNvSpPr/>
          <p:nvPr/>
        </p:nvSpPr>
        <p:spPr bwMode="auto">
          <a:xfrm>
            <a:off x="7133256" y="985403"/>
            <a:ext cx="195689" cy="119138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4"/>
          <p:cNvSpPr/>
          <p:nvPr/>
        </p:nvSpPr>
        <p:spPr bwMode="auto">
          <a:xfrm>
            <a:off x="7133256" y="1142657"/>
            <a:ext cx="195689" cy="1034134"/>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5"/>
          <p:cNvSpPr/>
          <p:nvPr/>
        </p:nvSpPr>
        <p:spPr bwMode="auto">
          <a:xfrm>
            <a:off x="6883560" y="1233261"/>
            <a:ext cx="195689" cy="943529"/>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6"/>
          <p:cNvSpPr/>
          <p:nvPr/>
        </p:nvSpPr>
        <p:spPr bwMode="auto">
          <a:xfrm>
            <a:off x="6632812" y="1922683"/>
            <a:ext cx="196740" cy="254107"/>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7"/>
          <p:cNvSpPr/>
          <p:nvPr/>
        </p:nvSpPr>
        <p:spPr bwMode="auto">
          <a:xfrm>
            <a:off x="6382065" y="1450917"/>
            <a:ext cx="196740" cy="72587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Oval 38"/>
          <p:cNvSpPr>
            <a:spLocks noChangeArrowheads="1"/>
          </p:cNvSpPr>
          <p:nvPr/>
        </p:nvSpPr>
        <p:spPr bwMode="auto">
          <a:xfrm>
            <a:off x="2032822" y="2375392"/>
            <a:ext cx="496586" cy="493212"/>
          </a:xfrm>
          <a:prstGeom prst="ellipse">
            <a:avLst/>
          </a:prstGeom>
          <a:solidFill>
            <a:schemeClr val="bg1"/>
          </a:solidFill>
          <a:ln w="12700" cap="flat">
            <a:solidFill>
              <a:srgbClr val="414455"/>
            </a:solidFill>
            <a:prstDash val="solid"/>
            <a:miter lim="800000"/>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9"/>
          <p:cNvSpPr>
            <a:spLocks noEditPoints="1"/>
          </p:cNvSpPr>
          <p:nvPr/>
        </p:nvSpPr>
        <p:spPr bwMode="auto">
          <a:xfrm>
            <a:off x="2160372" y="2489977"/>
            <a:ext cx="263392" cy="264043"/>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Oval 40"/>
          <p:cNvSpPr>
            <a:spLocks noChangeArrowheads="1"/>
          </p:cNvSpPr>
          <p:nvPr/>
        </p:nvSpPr>
        <p:spPr bwMode="auto">
          <a:xfrm>
            <a:off x="3553331" y="2375392"/>
            <a:ext cx="498264" cy="493212"/>
          </a:xfrm>
          <a:prstGeom prst="ellipse">
            <a:avLst/>
          </a:prstGeom>
          <a:solidFill>
            <a:schemeClr val="bg1"/>
          </a:solidFill>
          <a:ln w="12700" cap="flat">
            <a:solidFill>
              <a:srgbClr val="414455"/>
            </a:solidFill>
            <a:prstDash val="solid"/>
            <a:miter lim="800000"/>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Oval 41"/>
          <p:cNvSpPr>
            <a:spLocks noChangeArrowheads="1"/>
          </p:cNvSpPr>
          <p:nvPr/>
        </p:nvSpPr>
        <p:spPr bwMode="auto">
          <a:xfrm>
            <a:off x="5079010" y="2375392"/>
            <a:ext cx="496586" cy="493212"/>
          </a:xfrm>
          <a:prstGeom prst="ellipse">
            <a:avLst/>
          </a:prstGeom>
          <a:solidFill>
            <a:schemeClr val="bg1"/>
          </a:solidFill>
          <a:ln w="12700" cap="flat">
            <a:solidFill>
              <a:srgbClr val="414455"/>
            </a:solidFill>
            <a:prstDash val="solid"/>
            <a:miter lim="800000"/>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Oval 42"/>
          <p:cNvSpPr>
            <a:spLocks noChangeArrowheads="1"/>
          </p:cNvSpPr>
          <p:nvPr/>
        </p:nvSpPr>
        <p:spPr bwMode="auto">
          <a:xfrm>
            <a:off x="6608268" y="2375392"/>
            <a:ext cx="496586" cy="493212"/>
          </a:xfrm>
          <a:prstGeom prst="ellipse">
            <a:avLst/>
          </a:prstGeom>
          <a:solidFill>
            <a:schemeClr val="bg1"/>
          </a:solidFill>
          <a:ln w="12700" cap="flat">
            <a:solidFill>
              <a:srgbClr val="414455"/>
            </a:solidFill>
            <a:prstDash val="solid"/>
            <a:miter lim="800000"/>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43"/>
          <p:cNvSpPr>
            <a:spLocks noEditPoints="1"/>
          </p:cNvSpPr>
          <p:nvPr/>
        </p:nvSpPr>
        <p:spPr bwMode="auto">
          <a:xfrm>
            <a:off x="5224128" y="2539796"/>
            <a:ext cx="206351" cy="16440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44"/>
          <p:cNvSpPr>
            <a:spLocks noEditPoints="1"/>
          </p:cNvSpPr>
          <p:nvPr/>
        </p:nvSpPr>
        <p:spPr bwMode="auto">
          <a:xfrm>
            <a:off x="3659335" y="2499631"/>
            <a:ext cx="285202" cy="245776"/>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45"/>
          <p:cNvSpPr>
            <a:spLocks noEditPoints="1"/>
          </p:cNvSpPr>
          <p:nvPr/>
        </p:nvSpPr>
        <p:spPr bwMode="auto">
          <a:xfrm>
            <a:off x="6739026" y="2504192"/>
            <a:ext cx="211386" cy="232490"/>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E11E34"/>
          </a:solidFill>
          <a:ln>
            <a:noFill/>
          </a:ln>
        </p:spPr>
        <p:txBody>
          <a:bodyPr vert="horz" wrap="square" lIns="60343" tIns="30171" rIns="60343" bIns="30171"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41"/>
          <p:cNvSpPr txBox="1"/>
          <p:nvPr/>
        </p:nvSpPr>
        <p:spPr>
          <a:xfrm>
            <a:off x="1622001" y="3190070"/>
            <a:ext cx="1390408" cy="73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76" tIns="33688" rIns="67376" bIns="33688">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sz="900" dirty="0">
                <a:solidFill>
                  <a:schemeClr val="tx1">
                    <a:lumMod val="65000"/>
                    <a:lumOff val="35000"/>
                  </a:schemeClr>
                </a:solidFill>
                <a:latin typeface="Arial" panose="020B0604020202020204" pitchFamily="34" charset="0"/>
                <a:sym typeface="Arial" panose="020B0604020202020204" pitchFamily="34" charset="0"/>
              </a:rPr>
              <a:t>您的内容打在这里，或者通过复制您的文本后。您的内容打在这里，或者通过复制您的文本后。</a:t>
            </a:r>
          </a:p>
        </p:txBody>
      </p:sp>
      <p:sp>
        <p:nvSpPr>
          <p:cNvPr id="43" name="TextBox 42"/>
          <p:cNvSpPr txBox="1"/>
          <p:nvPr/>
        </p:nvSpPr>
        <p:spPr>
          <a:xfrm>
            <a:off x="1630553" y="2938761"/>
            <a:ext cx="1158549" cy="271442"/>
          </a:xfrm>
          <a:prstGeom prst="rect">
            <a:avLst/>
          </a:prstGeom>
          <a:noFill/>
        </p:spPr>
        <p:txBody>
          <a:bodyPr wrap="none" lIns="67382" tIns="33691" rIns="67382" bIns="33691"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spcBef>
                <a:spcPct val="0"/>
              </a:spcBef>
              <a:buFont typeface="Arial" panose="020B0604020202020204" pitchFamily="34" charset="0"/>
              <a:buNone/>
            </a:pPr>
            <a:r>
              <a:rPr lang="zh-CN" altLang="en-US" sz="13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pitchFamily="34" charset="0"/>
              </a:rPr>
              <a:t>点击输入标题</a:t>
            </a:r>
          </a:p>
        </p:txBody>
      </p:sp>
      <p:sp>
        <p:nvSpPr>
          <p:cNvPr id="44" name="TextBox 43"/>
          <p:cNvSpPr txBox="1"/>
          <p:nvPr/>
        </p:nvSpPr>
        <p:spPr>
          <a:xfrm>
            <a:off x="3163303" y="3190071"/>
            <a:ext cx="1390408" cy="73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76" tIns="33688" rIns="67376" bIns="33688">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900" dirty="0">
                <a:solidFill>
                  <a:schemeClr val="tx1">
                    <a:lumMod val="65000"/>
                    <a:lumOff val="35000"/>
                  </a:schemeClr>
                </a:solidFill>
                <a:latin typeface="Arial" panose="020B0604020202020204" pitchFamily="34" charset="0"/>
                <a:sym typeface="Arial" panose="020B0604020202020204" pitchFamily="34" charset="0"/>
              </a:rPr>
              <a:t>您的内容打在这里，或者通过复制您的文本后。您的内容打在这里，或者通过复制您的文本后。</a:t>
            </a:r>
          </a:p>
        </p:txBody>
      </p:sp>
      <p:sp>
        <p:nvSpPr>
          <p:cNvPr id="45" name="TextBox 44"/>
          <p:cNvSpPr txBox="1"/>
          <p:nvPr/>
        </p:nvSpPr>
        <p:spPr>
          <a:xfrm>
            <a:off x="3171854" y="2963652"/>
            <a:ext cx="1158549" cy="271442"/>
          </a:xfrm>
          <a:prstGeom prst="rect">
            <a:avLst/>
          </a:prstGeom>
          <a:noFill/>
        </p:spPr>
        <p:txBody>
          <a:bodyPr wrap="none" lIns="67382" tIns="33691" rIns="67382" bIns="33691"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spcBef>
                <a:spcPct val="0"/>
              </a:spcBef>
              <a:buFont typeface="Arial" panose="020B0604020202020204" pitchFamily="34" charset="0"/>
              <a:buNone/>
            </a:pPr>
            <a:r>
              <a:rPr lang="zh-CN" altLang="en-US" sz="13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pitchFamily="34" charset="0"/>
              </a:rPr>
              <a:t>点击输入标题</a:t>
            </a:r>
          </a:p>
        </p:txBody>
      </p:sp>
      <p:sp>
        <p:nvSpPr>
          <p:cNvPr id="46" name="TextBox 45"/>
          <p:cNvSpPr txBox="1"/>
          <p:nvPr/>
        </p:nvSpPr>
        <p:spPr>
          <a:xfrm>
            <a:off x="4704604" y="3190071"/>
            <a:ext cx="1390408" cy="73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76" tIns="33688" rIns="67376" bIns="33688">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900" dirty="0">
                <a:solidFill>
                  <a:schemeClr val="tx1">
                    <a:lumMod val="65000"/>
                    <a:lumOff val="35000"/>
                  </a:schemeClr>
                </a:solidFill>
                <a:latin typeface="Arial" panose="020B0604020202020204" pitchFamily="34" charset="0"/>
                <a:sym typeface="Arial" panose="020B0604020202020204" pitchFamily="34" charset="0"/>
              </a:rPr>
              <a:t>您的内容打在这里，或者通过复制您的文本后。您的内容打在这里，或者通过复制您的文本后。</a:t>
            </a:r>
          </a:p>
        </p:txBody>
      </p:sp>
      <p:sp>
        <p:nvSpPr>
          <p:cNvPr id="47" name="TextBox 46"/>
          <p:cNvSpPr txBox="1"/>
          <p:nvPr/>
        </p:nvSpPr>
        <p:spPr>
          <a:xfrm>
            <a:off x="4723869" y="2963652"/>
            <a:ext cx="1158549" cy="271442"/>
          </a:xfrm>
          <a:prstGeom prst="rect">
            <a:avLst/>
          </a:prstGeom>
          <a:noFill/>
        </p:spPr>
        <p:txBody>
          <a:bodyPr wrap="none" lIns="67382" tIns="33691" rIns="67382" bIns="33691"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spcBef>
                <a:spcPct val="0"/>
              </a:spcBef>
              <a:buFont typeface="Arial" panose="020B0604020202020204" pitchFamily="34" charset="0"/>
              <a:buNone/>
            </a:pPr>
            <a:r>
              <a:rPr lang="zh-CN" altLang="en-US" sz="13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pitchFamily="34" charset="0"/>
              </a:rPr>
              <a:t>点击输入标题</a:t>
            </a:r>
          </a:p>
        </p:txBody>
      </p:sp>
      <p:sp>
        <p:nvSpPr>
          <p:cNvPr id="48" name="TextBox 47"/>
          <p:cNvSpPr txBox="1"/>
          <p:nvPr/>
        </p:nvSpPr>
        <p:spPr>
          <a:xfrm>
            <a:off x="6192757" y="3190071"/>
            <a:ext cx="1390408" cy="1010816"/>
          </a:xfrm>
          <a:prstGeom prst="rect">
            <a:avLst/>
          </a:prstGeom>
          <a:noFill/>
        </p:spPr>
        <p:txBody>
          <a:bodyPr wrap="square" lIns="60343" tIns="30171" rIns="60343" bIns="30171" rtlCol="0">
            <a:spAutoFit/>
          </a:bodyPr>
          <a:lstStyle/>
          <a:p>
            <a:pPr>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您的内容打在这里，或者通过复制您的文本后。您的内容打在这里，或者通过复制您的文本后。</a:t>
            </a:r>
          </a:p>
        </p:txBody>
      </p:sp>
      <p:sp>
        <p:nvSpPr>
          <p:cNvPr id="49" name="TextBox 48"/>
          <p:cNvSpPr txBox="1"/>
          <p:nvPr/>
        </p:nvSpPr>
        <p:spPr>
          <a:xfrm>
            <a:off x="6201308" y="2963652"/>
            <a:ext cx="1158549" cy="271442"/>
          </a:xfrm>
          <a:prstGeom prst="rect">
            <a:avLst/>
          </a:prstGeom>
          <a:noFill/>
        </p:spPr>
        <p:txBody>
          <a:bodyPr wrap="none" lIns="67382" tIns="33691" rIns="67382" bIns="33691"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spcBef>
                <a:spcPct val="0"/>
              </a:spcBef>
              <a:buFont typeface="Arial" panose="020B0604020202020204" pitchFamily="34" charset="0"/>
              <a:buNone/>
            </a:pPr>
            <a:r>
              <a:rPr lang="zh-CN" altLang="en-US" sz="13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pitchFamily="34" charset="0"/>
              </a:rPr>
              <a:t>点击输入标题</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9614">
        <p14:switch dir="r"/>
      </p:transition>
    </mc:Choice>
    <mc:Fallback xmlns="">
      <p:transition spd="slow" advTm="9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ppt_w</p:attrName>
                                        </p:attrNameLst>
                                      </p:cBhvr>
                                      <p:tavLst>
                                        <p:tav tm="0" fmla="#ppt_w*sin(2.5*pi*$)">
                                          <p:val>
                                            <p:fltVal val="0"/>
                                          </p:val>
                                        </p:tav>
                                        <p:tav tm="100000">
                                          <p:val>
                                            <p:fltVal val="1"/>
                                          </p:val>
                                        </p:tav>
                                      </p:tavLst>
                                    </p:anim>
                                    <p:anim calcmode="lin" valueType="num">
                                      <p:cBhvr>
                                        <p:cTn id="14" dur="500" fill="hold"/>
                                        <p:tgtEl>
                                          <p:spTgt spid="35"/>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000"/>
                                        <p:tgtEl>
                                          <p:spTgt spid="43"/>
                                        </p:tgtEl>
                                      </p:cBhvr>
                                    </p:animEffect>
                                    <p:anim calcmode="lin" valueType="num">
                                      <p:cBhvr>
                                        <p:cTn id="19" dur="1000" fill="hold"/>
                                        <p:tgtEl>
                                          <p:spTgt spid="43"/>
                                        </p:tgtEl>
                                        <p:attrNameLst>
                                          <p:attrName>ppt_x</p:attrName>
                                        </p:attrNameLst>
                                      </p:cBhvr>
                                      <p:tavLst>
                                        <p:tav tm="0">
                                          <p:val>
                                            <p:strVal val="#ppt_x"/>
                                          </p:val>
                                        </p:tav>
                                        <p:tav tm="100000">
                                          <p:val>
                                            <p:strVal val="#ppt_x"/>
                                          </p:val>
                                        </p:tav>
                                      </p:tavLst>
                                    </p:anim>
                                    <p:anim calcmode="lin" valueType="num">
                                      <p:cBhvr>
                                        <p:cTn id="20" dur="1000" fill="hold"/>
                                        <p:tgtEl>
                                          <p:spTgt spid="43"/>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anim calcmode="lin" valueType="num">
                                      <p:cBhvr>
                                        <p:cTn id="55" dur="500" fill="hold"/>
                                        <p:tgtEl>
                                          <p:spTgt spid="36"/>
                                        </p:tgtEl>
                                        <p:attrNameLst>
                                          <p:attrName>ppt_w</p:attrName>
                                        </p:attrNameLst>
                                      </p:cBhvr>
                                      <p:tavLst>
                                        <p:tav tm="0" fmla="#ppt_w*sin(2.5*pi*$)">
                                          <p:val>
                                            <p:fltVal val="0"/>
                                          </p:val>
                                        </p:tav>
                                        <p:tav tm="100000">
                                          <p:val>
                                            <p:fltVal val="1"/>
                                          </p:val>
                                        </p:tav>
                                      </p:tavLst>
                                    </p:anim>
                                    <p:anim calcmode="lin" valueType="num">
                                      <p:cBhvr>
                                        <p:cTn id="56" dur="500" fill="hold"/>
                                        <p:tgtEl>
                                          <p:spTgt spid="36"/>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anim calcmode="lin" valueType="num">
                                      <p:cBhvr>
                                        <p:cTn id="60" dur="500" fill="hold"/>
                                        <p:tgtEl>
                                          <p:spTgt spid="40"/>
                                        </p:tgtEl>
                                        <p:attrNameLst>
                                          <p:attrName>ppt_w</p:attrName>
                                        </p:attrNameLst>
                                      </p:cBhvr>
                                      <p:tavLst>
                                        <p:tav tm="0" fmla="#ppt_w*sin(2.5*pi*$)">
                                          <p:val>
                                            <p:fltVal val="0"/>
                                          </p:val>
                                        </p:tav>
                                        <p:tav tm="100000">
                                          <p:val>
                                            <p:fltVal val="1"/>
                                          </p:val>
                                        </p:tav>
                                      </p:tavLst>
                                    </p:anim>
                                    <p:anim calcmode="lin" valueType="num">
                                      <p:cBhvr>
                                        <p:cTn id="61" dur="500" fill="hold"/>
                                        <p:tgtEl>
                                          <p:spTgt spid="40"/>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1000"/>
                                        <p:tgtEl>
                                          <p:spTgt spid="44"/>
                                        </p:tgtEl>
                                      </p:cBhvr>
                                    </p:animEffect>
                                    <p:anim calcmode="lin" valueType="num">
                                      <p:cBhvr>
                                        <p:cTn id="71" dur="1000" fill="hold"/>
                                        <p:tgtEl>
                                          <p:spTgt spid="44"/>
                                        </p:tgtEl>
                                        <p:attrNameLst>
                                          <p:attrName>ppt_x</p:attrName>
                                        </p:attrNameLst>
                                      </p:cBhvr>
                                      <p:tavLst>
                                        <p:tav tm="0">
                                          <p:val>
                                            <p:strVal val="#ppt_x"/>
                                          </p:val>
                                        </p:tav>
                                        <p:tav tm="100000">
                                          <p:val>
                                            <p:strVal val="#ppt_x"/>
                                          </p:val>
                                        </p:tav>
                                      </p:tavLst>
                                    </p:anim>
                                    <p:anim calcmode="lin" valueType="num">
                                      <p:cBhvr>
                                        <p:cTn id="72" dur="1000" fill="hold"/>
                                        <p:tgtEl>
                                          <p:spTgt spid="44"/>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00"/>
                                        <p:tgtEl>
                                          <p:spTgt spid="10"/>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11"/>
                                        </p:tgtEl>
                                        <p:attrNameLst>
                                          <p:attrName>style.visibility</p:attrName>
                                        </p:attrNameLst>
                                      </p:cBhvr>
                                      <p:to>
                                        <p:strVal val="visible"/>
                                      </p:to>
                                    </p:set>
                                    <p:animEffect transition="in" filter="wipe(down)">
                                      <p:cBhvr>
                                        <p:cTn id="78" dur="500"/>
                                        <p:tgtEl>
                                          <p:spTgt spid="11"/>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12"/>
                                        </p:tgtEl>
                                        <p:attrNameLst>
                                          <p:attrName>style.visibility</p:attrName>
                                        </p:attrNameLst>
                                      </p:cBhvr>
                                      <p:to>
                                        <p:strVal val="visible"/>
                                      </p:to>
                                    </p:set>
                                    <p:animEffect transition="in" filter="wipe(down)">
                                      <p:cBhvr>
                                        <p:cTn id="81" dur="500"/>
                                        <p:tgtEl>
                                          <p:spTgt spid="12"/>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13"/>
                                        </p:tgtEl>
                                        <p:attrNameLst>
                                          <p:attrName>style.visibility</p:attrName>
                                        </p:attrNameLst>
                                      </p:cBhvr>
                                      <p:to>
                                        <p:strVal val="visible"/>
                                      </p:to>
                                    </p:set>
                                    <p:animEffect transition="in" filter="wipe(down)">
                                      <p:cBhvr>
                                        <p:cTn id="84" dur="500"/>
                                        <p:tgtEl>
                                          <p:spTgt spid="13"/>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down)">
                                      <p:cBhvr>
                                        <p:cTn id="88" dur="500"/>
                                        <p:tgtEl>
                                          <p:spTgt spid="1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down)">
                                      <p:cBhvr>
                                        <p:cTn id="91" dur="500"/>
                                        <p:tgtEl>
                                          <p:spTgt spid="1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down)">
                                      <p:cBhvr>
                                        <p:cTn id="97" dur="500"/>
                                        <p:tgtEl>
                                          <p:spTgt spid="17"/>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anim calcmode="lin" valueType="num">
                                      <p:cBhvr>
                                        <p:cTn id="102" dur="500" fill="hold"/>
                                        <p:tgtEl>
                                          <p:spTgt spid="37"/>
                                        </p:tgtEl>
                                        <p:attrNameLst>
                                          <p:attrName>ppt_w</p:attrName>
                                        </p:attrNameLst>
                                      </p:cBhvr>
                                      <p:tavLst>
                                        <p:tav tm="0" fmla="#ppt_w*sin(2.5*pi*$)">
                                          <p:val>
                                            <p:fltVal val="0"/>
                                          </p:val>
                                        </p:tav>
                                        <p:tav tm="100000">
                                          <p:val>
                                            <p:fltVal val="1"/>
                                          </p:val>
                                        </p:tav>
                                      </p:tavLst>
                                    </p:anim>
                                    <p:anim calcmode="lin" valueType="num">
                                      <p:cBhvr>
                                        <p:cTn id="103" dur="500" fill="hold"/>
                                        <p:tgtEl>
                                          <p:spTgt spid="37"/>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anim calcmode="lin" valueType="num">
                                      <p:cBhvr>
                                        <p:cTn id="107" dur="500" fill="hold"/>
                                        <p:tgtEl>
                                          <p:spTgt spid="39"/>
                                        </p:tgtEl>
                                        <p:attrNameLst>
                                          <p:attrName>ppt_w</p:attrName>
                                        </p:attrNameLst>
                                      </p:cBhvr>
                                      <p:tavLst>
                                        <p:tav tm="0" fmla="#ppt_w*sin(2.5*pi*$)">
                                          <p:val>
                                            <p:fltVal val="0"/>
                                          </p:val>
                                        </p:tav>
                                        <p:tav tm="100000">
                                          <p:val>
                                            <p:fltVal val="1"/>
                                          </p:val>
                                        </p:tav>
                                      </p:tavLst>
                                    </p:anim>
                                    <p:anim calcmode="lin" valueType="num">
                                      <p:cBhvr>
                                        <p:cTn id="108" dur="500" fill="hold"/>
                                        <p:tgtEl>
                                          <p:spTgt spid="39"/>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1000"/>
                                        <p:tgtEl>
                                          <p:spTgt spid="47"/>
                                        </p:tgtEl>
                                      </p:cBhvr>
                                    </p:animEffect>
                                    <p:anim calcmode="lin" valueType="num">
                                      <p:cBhvr>
                                        <p:cTn id="113" dur="1000" fill="hold"/>
                                        <p:tgtEl>
                                          <p:spTgt spid="47"/>
                                        </p:tgtEl>
                                        <p:attrNameLst>
                                          <p:attrName>ppt_x</p:attrName>
                                        </p:attrNameLst>
                                      </p:cBhvr>
                                      <p:tavLst>
                                        <p:tav tm="0">
                                          <p:val>
                                            <p:strVal val="#ppt_x"/>
                                          </p:val>
                                        </p:tav>
                                        <p:tav tm="100000">
                                          <p:val>
                                            <p:strVal val="#ppt_x"/>
                                          </p:val>
                                        </p:tav>
                                      </p:tavLst>
                                    </p:anim>
                                    <p:anim calcmode="lin" valueType="num">
                                      <p:cBhvr>
                                        <p:cTn id="114" dur="1000" fill="hold"/>
                                        <p:tgtEl>
                                          <p:spTgt spid="47"/>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1000"/>
                                        <p:tgtEl>
                                          <p:spTgt spid="46"/>
                                        </p:tgtEl>
                                      </p:cBhvr>
                                    </p:animEffect>
                                    <p:anim calcmode="lin" valueType="num">
                                      <p:cBhvr>
                                        <p:cTn id="118" dur="1000" fill="hold"/>
                                        <p:tgtEl>
                                          <p:spTgt spid="46"/>
                                        </p:tgtEl>
                                        <p:attrNameLst>
                                          <p:attrName>ppt_x</p:attrName>
                                        </p:attrNameLst>
                                      </p:cBhvr>
                                      <p:tavLst>
                                        <p:tav tm="0">
                                          <p:val>
                                            <p:strVal val="#ppt_x"/>
                                          </p:val>
                                        </p:tav>
                                        <p:tav tm="100000">
                                          <p:val>
                                            <p:strVal val="#ppt_x"/>
                                          </p:val>
                                        </p:tav>
                                      </p:tavLst>
                                    </p:anim>
                                    <p:anim calcmode="lin" valueType="num">
                                      <p:cBhvr>
                                        <p:cTn id="119" dur="1000" fill="hold"/>
                                        <p:tgtEl>
                                          <p:spTgt spid="46"/>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wipe(down)">
                                      <p:cBhvr>
                                        <p:cTn id="122" dur="500"/>
                                        <p:tgtEl>
                                          <p:spTgt spid="18"/>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19"/>
                                        </p:tgtEl>
                                        <p:attrNameLst>
                                          <p:attrName>style.visibility</p:attrName>
                                        </p:attrNameLst>
                                      </p:cBhvr>
                                      <p:to>
                                        <p:strVal val="visible"/>
                                      </p:to>
                                    </p:set>
                                    <p:animEffect transition="in" filter="wipe(down)">
                                      <p:cBhvr>
                                        <p:cTn id="125" dur="500"/>
                                        <p:tgtEl>
                                          <p:spTgt spid="19"/>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20"/>
                                        </p:tgtEl>
                                        <p:attrNameLst>
                                          <p:attrName>style.visibility</p:attrName>
                                        </p:attrNameLst>
                                      </p:cBhvr>
                                      <p:to>
                                        <p:strVal val="visible"/>
                                      </p:to>
                                    </p:set>
                                    <p:animEffect transition="in" filter="wipe(down)">
                                      <p:cBhvr>
                                        <p:cTn id="128" dur="500"/>
                                        <p:tgtEl>
                                          <p:spTgt spid="20"/>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21"/>
                                        </p:tgtEl>
                                        <p:attrNameLst>
                                          <p:attrName>style.visibility</p:attrName>
                                        </p:attrNameLst>
                                      </p:cBhvr>
                                      <p:to>
                                        <p:strVal val="visible"/>
                                      </p:to>
                                    </p:set>
                                    <p:animEffect transition="in" filter="wipe(down)">
                                      <p:cBhvr>
                                        <p:cTn id="131" dur="500"/>
                                        <p:tgtEl>
                                          <p:spTgt spid="21"/>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wipe(down)">
                                      <p:cBhvr>
                                        <p:cTn id="135" dur="500"/>
                                        <p:tgtEl>
                                          <p:spTgt spid="2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ipe(down)">
                                      <p:cBhvr>
                                        <p:cTn id="138" dur="500"/>
                                        <p:tgtEl>
                                          <p:spTgt spid="24"/>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wipe(down)">
                                      <p:cBhvr>
                                        <p:cTn id="141" dur="500"/>
                                        <p:tgtEl>
                                          <p:spTgt spid="23"/>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wipe(down)">
                                      <p:cBhvr>
                                        <p:cTn id="144" dur="500"/>
                                        <p:tgtEl>
                                          <p:spTgt spid="22"/>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fade">
                                      <p:cBhvr>
                                        <p:cTn id="148" dur="500"/>
                                        <p:tgtEl>
                                          <p:spTgt spid="38"/>
                                        </p:tgtEl>
                                      </p:cBhvr>
                                    </p:animEffect>
                                    <p:anim calcmode="lin" valueType="num">
                                      <p:cBhvr>
                                        <p:cTn id="149" dur="500" fill="hold"/>
                                        <p:tgtEl>
                                          <p:spTgt spid="38"/>
                                        </p:tgtEl>
                                        <p:attrNameLst>
                                          <p:attrName>ppt_w</p:attrName>
                                        </p:attrNameLst>
                                      </p:cBhvr>
                                      <p:tavLst>
                                        <p:tav tm="0" fmla="#ppt_w*sin(2.5*pi*$)">
                                          <p:val>
                                            <p:fltVal val="0"/>
                                          </p:val>
                                        </p:tav>
                                        <p:tav tm="100000">
                                          <p:val>
                                            <p:fltVal val="1"/>
                                          </p:val>
                                        </p:tav>
                                      </p:tavLst>
                                    </p:anim>
                                    <p:anim calcmode="lin" valueType="num">
                                      <p:cBhvr>
                                        <p:cTn id="150" dur="500" fill="hold"/>
                                        <p:tgtEl>
                                          <p:spTgt spid="38"/>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fade">
                                      <p:cBhvr>
                                        <p:cTn id="153" dur="500"/>
                                        <p:tgtEl>
                                          <p:spTgt spid="41"/>
                                        </p:tgtEl>
                                      </p:cBhvr>
                                    </p:animEffect>
                                    <p:anim calcmode="lin" valueType="num">
                                      <p:cBhvr>
                                        <p:cTn id="154" dur="500" fill="hold"/>
                                        <p:tgtEl>
                                          <p:spTgt spid="41"/>
                                        </p:tgtEl>
                                        <p:attrNameLst>
                                          <p:attrName>ppt_w</p:attrName>
                                        </p:attrNameLst>
                                      </p:cBhvr>
                                      <p:tavLst>
                                        <p:tav tm="0" fmla="#ppt_w*sin(2.5*pi*$)">
                                          <p:val>
                                            <p:fltVal val="0"/>
                                          </p:val>
                                        </p:tav>
                                        <p:tav tm="100000">
                                          <p:val>
                                            <p:fltVal val="1"/>
                                          </p:val>
                                        </p:tav>
                                      </p:tavLst>
                                    </p:anim>
                                    <p:anim calcmode="lin" valueType="num">
                                      <p:cBhvr>
                                        <p:cTn id="155" dur="500" fill="hold"/>
                                        <p:tgtEl>
                                          <p:spTgt spid="41"/>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fade">
                                      <p:cBhvr>
                                        <p:cTn id="159" dur="1000"/>
                                        <p:tgtEl>
                                          <p:spTgt spid="49"/>
                                        </p:tgtEl>
                                      </p:cBhvr>
                                    </p:animEffect>
                                    <p:anim calcmode="lin" valueType="num">
                                      <p:cBhvr>
                                        <p:cTn id="160" dur="1000" fill="hold"/>
                                        <p:tgtEl>
                                          <p:spTgt spid="49"/>
                                        </p:tgtEl>
                                        <p:attrNameLst>
                                          <p:attrName>ppt_x</p:attrName>
                                        </p:attrNameLst>
                                      </p:cBhvr>
                                      <p:tavLst>
                                        <p:tav tm="0">
                                          <p:val>
                                            <p:strVal val="#ppt_x"/>
                                          </p:val>
                                        </p:tav>
                                        <p:tav tm="100000">
                                          <p:val>
                                            <p:strVal val="#ppt_x"/>
                                          </p:val>
                                        </p:tav>
                                      </p:tavLst>
                                    </p:anim>
                                    <p:anim calcmode="lin" valueType="num">
                                      <p:cBhvr>
                                        <p:cTn id="161" dur="1000" fill="hold"/>
                                        <p:tgtEl>
                                          <p:spTgt spid="49"/>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fade">
                                      <p:cBhvr>
                                        <p:cTn id="164" dur="1000"/>
                                        <p:tgtEl>
                                          <p:spTgt spid="48"/>
                                        </p:tgtEl>
                                      </p:cBhvr>
                                    </p:animEffect>
                                    <p:anim calcmode="lin" valueType="num">
                                      <p:cBhvr>
                                        <p:cTn id="165" dur="1000" fill="hold"/>
                                        <p:tgtEl>
                                          <p:spTgt spid="48"/>
                                        </p:tgtEl>
                                        <p:attrNameLst>
                                          <p:attrName>ppt_x</p:attrName>
                                        </p:attrNameLst>
                                      </p:cBhvr>
                                      <p:tavLst>
                                        <p:tav tm="0">
                                          <p:val>
                                            <p:strVal val="#ppt_x"/>
                                          </p:val>
                                        </p:tav>
                                        <p:tav tm="100000">
                                          <p:val>
                                            <p:strVal val="#ppt_x"/>
                                          </p:val>
                                        </p:tav>
                                      </p:tavLst>
                                    </p:anim>
                                    <p:anim calcmode="lin" valueType="num">
                                      <p:cBhvr>
                                        <p:cTn id="166" dur="1000" fill="hold"/>
                                        <p:tgtEl>
                                          <p:spTgt spid="48"/>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wipe(down)">
                                      <p:cBhvr>
                                        <p:cTn id="169" dur="500"/>
                                        <p:tgtEl>
                                          <p:spTgt spid="26"/>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27"/>
                                        </p:tgtEl>
                                        <p:attrNameLst>
                                          <p:attrName>style.visibility</p:attrName>
                                        </p:attrNameLst>
                                      </p:cBhvr>
                                      <p:to>
                                        <p:strVal val="visible"/>
                                      </p:to>
                                    </p:set>
                                    <p:animEffect transition="in" filter="wipe(down)">
                                      <p:cBhvr>
                                        <p:cTn id="172" dur="500"/>
                                        <p:tgtEl>
                                          <p:spTgt spid="27"/>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28"/>
                                        </p:tgtEl>
                                        <p:attrNameLst>
                                          <p:attrName>style.visibility</p:attrName>
                                        </p:attrNameLst>
                                      </p:cBhvr>
                                      <p:to>
                                        <p:strVal val="visible"/>
                                      </p:to>
                                    </p:set>
                                    <p:animEffect transition="in" filter="wipe(down)">
                                      <p:cBhvr>
                                        <p:cTn id="175" dur="500"/>
                                        <p:tgtEl>
                                          <p:spTgt spid="28"/>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29"/>
                                        </p:tgtEl>
                                        <p:attrNameLst>
                                          <p:attrName>style.visibility</p:attrName>
                                        </p:attrNameLst>
                                      </p:cBhvr>
                                      <p:to>
                                        <p:strVal val="visible"/>
                                      </p:to>
                                    </p:set>
                                    <p:animEffect transition="in" filter="wipe(down)">
                                      <p:cBhvr>
                                        <p:cTn id="178" dur="500"/>
                                        <p:tgtEl>
                                          <p:spTgt spid="29"/>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wipe(down)">
                                      <p:cBhvr>
                                        <p:cTn id="182" dur="500"/>
                                        <p:tgtEl>
                                          <p:spTgt spid="33"/>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32"/>
                                        </p:tgtEl>
                                        <p:attrNameLst>
                                          <p:attrName>style.visibility</p:attrName>
                                        </p:attrNameLst>
                                      </p:cBhvr>
                                      <p:to>
                                        <p:strVal val="visible"/>
                                      </p:to>
                                    </p:set>
                                    <p:animEffect transition="in" filter="wipe(down)">
                                      <p:cBhvr>
                                        <p:cTn id="185" dur="500"/>
                                        <p:tgtEl>
                                          <p:spTgt spid="32"/>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wipe(down)">
                                      <p:cBhvr>
                                        <p:cTn id="188" dur="500"/>
                                        <p:tgtEl>
                                          <p:spTgt spid="31"/>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30"/>
                                        </p:tgtEl>
                                        <p:attrNameLst>
                                          <p:attrName>style.visibility</p:attrName>
                                        </p:attrNameLst>
                                      </p:cBhvr>
                                      <p:to>
                                        <p:strVal val="visible"/>
                                      </p:to>
                                    </p:set>
                                    <p:animEffect transition="in" filter="wipe(down)">
                                      <p:cBhvr>
                                        <p:cTn id="1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2"/>
          <p:cNvSpPr>
            <a:spLocks noChangeArrowheads="1"/>
          </p:cNvSpPr>
          <p:nvPr/>
        </p:nvSpPr>
        <p:spPr bwMode="auto">
          <a:xfrm>
            <a:off x="7223633" y="2821097"/>
            <a:ext cx="681939" cy="1661004"/>
          </a:xfrm>
          <a:prstGeom prst="rect">
            <a:avLst/>
          </a:prstGeom>
          <a:solidFill>
            <a:srgbClr val="E11E34"/>
          </a:solidFill>
          <a:ln w="9525">
            <a:noFill/>
            <a:miter lim="800000"/>
            <a:headEnd/>
            <a:tailEnd/>
          </a:ln>
        </p:spPr>
        <p:txBody>
          <a:bodyPr lIns="89826" tIns="44913" rIns="89826" bIns="44913" anchor="ctr"/>
          <a:lstStyle/>
          <a:p>
            <a:pPr algn="ctr"/>
            <a:endParaRPr lang="zh-CN" altLang="en-US" sz="2100" dirty="0">
              <a:solidFill>
                <a:srgbClr val="FFFFFF"/>
              </a:solidFill>
              <a:latin typeface="方正兰亭黑_GBK" pitchFamily="2" charset="-122"/>
              <a:ea typeface="方正兰亭黑_GBK" pitchFamily="2" charset="-122"/>
              <a:sym typeface="方正兰亭黑_GBK" pitchFamily="2" charset="-122"/>
            </a:endParaRPr>
          </a:p>
        </p:txBody>
      </p:sp>
      <p:sp>
        <p:nvSpPr>
          <p:cNvPr id="3" name="矩形 37"/>
          <p:cNvSpPr>
            <a:spLocks noChangeArrowheads="1"/>
          </p:cNvSpPr>
          <p:nvPr/>
        </p:nvSpPr>
        <p:spPr bwMode="auto">
          <a:xfrm>
            <a:off x="3688564" y="2821097"/>
            <a:ext cx="3444846" cy="1661004"/>
          </a:xfrm>
          <a:prstGeom prst="rect">
            <a:avLst/>
          </a:prstGeom>
          <a:solidFill>
            <a:srgbClr val="E11E34"/>
          </a:solidFill>
          <a:ln w="9525">
            <a:noFill/>
            <a:miter lim="800000"/>
            <a:headEnd/>
            <a:tailEnd/>
          </a:ln>
        </p:spPr>
        <p:txBody>
          <a:bodyPr lIns="89826" tIns="44913" rIns="89826" bIns="44913" anchor="ctr"/>
          <a:lstStyle/>
          <a:p>
            <a:pPr algn="ctr"/>
            <a:endParaRPr lang="zh-CN" altLang="en-US" sz="2100" dirty="0">
              <a:solidFill>
                <a:srgbClr val="FFFFFF"/>
              </a:solidFill>
              <a:latin typeface="方正兰亭黑_GBK" pitchFamily="2" charset="-122"/>
              <a:ea typeface="方正兰亭黑_GBK" pitchFamily="2" charset="-122"/>
              <a:sym typeface="方正兰亭黑_GBK" pitchFamily="2" charset="-122"/>
            </a:endParaRPr>
          </a:p>
        </p:txBody>
      </p:sp>
      <p:sp>
        <p:nvSpPr>
          <p:cNvPr id="4" name="矩形 46"/>
          <p:cNvSpPr>
            <a:spLocks noChangeAspect="1" noChangeArrowheads="1"/>
          </p:cNvSpPr>
          <p:nvPr/>
        </p:nvSpPr>
        <p:spPr bwMode="auto">
          <a:xfrm>
            <a:off x="1097900" y="2821097"/>
            <a:ext cx="2501615" cy="1661004"/>
          </a:xfrm>
          <a:prstGeom prst="rect">
            <a:avLst/>
          </a:prstGeom>
          <a:blipFill dpi="0" rotWithShape="1">
            <a:blip r:embed="rId3" cstate="print"/>
            <a:srcRect/>
            <a:stretch>
              <a:fillRect/>
            </a:stretch>
          </a:blipFill>
          <a:ln w="9525">
            <a:noFill/>
            <a:miter lim="800000"/>
            <a:headEnd/>
            <a:tailEnd/>
          </a:ln>
        </p:spPr>
        <p:txBody>
          <a:bodyPr lIns="89826" tIns="44913" rIns="89826" bIns="44913" anchor="ctr"/>
          <a:lstStyle/>
          <a:p>
            <a:pPr algn="ctr"/>
            <a:endParaRPr lang="zh-CN" altLang="en-US" sz="2100" dirty="0">
              <a:solidFill>
                <a:srgbClr val="FFFFFF"/>
              </a:solidFill>
              <a:latin typeface="方正兰亭黑_GBK" pitchFamily="2" charset="-122"/>
              <a:ea typeface="方正兰亭黑_GBK" pitchFamily="2" charset="-122"/>
              <a:sym typeface="方正兰亭黑_GBK" pitchFamily="2" charset="-122"/>
            </a:endParaRPr>
          </a:p>
        </p:txBody>
      </p:sp>
      <p:sp>
        <p:nvSpPr>
          <p:cNvPr id="5" name="矩形 47"/>
          <p:cNvSpPr>
            <a:spLocks noChangeAspect="1" noChangeArrowheads="1"/>
          </p:cNvSpPr>
          <p:nvPr/>
        </p:nvSpPr>
        <p:spPr bwMode="auto">
          <a:xfrm>
            <a:off x="2835555" y="1092441"/>
            <a:ext cx="2499271" cy="1659838"/>
          </a:xfrm>
          <a:prstGeom prst="rect">
            <a:avLst/>
          </a:prstGeom>
          <a:blipFill dpi="0" rotWithShape="1">
            <a:blip r:embed="rId4" cstate="print"/>
            <a:srcRect/>
            <a:stretch>
              <a:fillRect/>
            </a:stretch>
          </a:blipFill>
          <a:ln w="9525">
            <a:noFill/>
            <a:miter lim="800000"/>
            <a:headEnd/>
            <a:tailEnd/>
          </a:ln>
        </p:spPr>
        <p:txBody>
          <a:bodyPr lIns="89826" tIns="44913" rIns="89826" bIns="44913" anchor="ctr"/>
          <a:lstStyle/>
          <a:p>
            <a:pPr algn="ctr"/>
            <a:endParaRPr lang="zh-CN" altLang="en-US" sz="2100" dirty="0">
              <a:solidFill>
                <a:srgbClr val="FFFFFF"/>
              </a:solidFill>
              <a:latin typeface="方正兰亭黑_GBK" pitchFamily="2" charset="-122"/>
              <a:ea typeface="方正兰亭黑_GBK" pitchFamily="2" charset="-122"/>
              <a:sym typeface="方正兰亭黑_GBK" pitchFamily="2" charset="-122"/>
            </a:endParaRPr>
          </a:p>
        </p:txBody>
      </p:sp>
      <p:sp>
        <p:nvSpPr>
          <p:cNvPr id="6" name="矩形 1"/>
          <p:cNvSpPr>
            <a:spLocks noChangeArrowheads="1"/>
          </p:cNvSpPr>
          <p:nvPr/>
        </p:nvSpPr>
        <p:spPr bwMode="auto">
          <a:xfrm>
            <a:off x="1097900" y="1091275"/>
            <a:ext cx="1668524" cy="1661004"/>
          </a:xfrm>
          <a:prstGeom prst="rect">
            <a:avLst/>
          </a:prstGeom>
          <a:solidFill>
            <a:srgbClr val="E11E34"/>
          </a:solidFill>
          <a:ln w="9525">
            <a:noFill/>
            <a:miter lim="800000"/>
            <a:headEnd/>
            <a:tailEnd/>
          </a:ln>
        </p:spPr>
        <p:txBody>
          <a:bodyPr lIns="89826" tIns="44913" rIns="89826" bIns="44913" anchor="ctr"/>
          <a:lstStyle/>
          <a:p>
            <a:pPr algn="ctr"/>
            <a:endParaRPr lang="zh-CN" altLang="en-US" sz="2100" dirty="0">
              <a:solidFill>
                <a:srgbClr val="FF8607"/>
              </a:solidFill>
              <a:latin typeface="方正兰亭黑_GBK" pitchFamily="2" charset="-122"/>
              <a:ea typeface="方正兰亭黑_GBK" pitchFamily="2" charset="-122"/>
              <a:sym typeface="方正兰亭黑_GBK" pitchFamily="2" charset="-122"/>
            </a:endParaRPr>
          </a:p>
        </p:txBody>
      </p:sp>
      <p:sp>
        <p:nvSpPr>
          <p:cNvPr id="7" name="矩形 59"/>
          <p:cNvSpPr>
            <a:spLocks noChangeAspect="1" noChangeArrowheads="1"/>
          </p:cNvSpPr>
          <p:nvPr/>
        </p:nvSpPr>
        <p:spPr bwMode="auto">
          <a:xfrm>
            <a:off x="5403957" y="1091275"/>
            <a:ext cx="2501614" cy="1661004"/>
          </a:xfrm>
          <a:prstGeom prst="rect">
            <a:avLst/>
          </a:prstGeom>
          <a:blipFill dpi="0" rotWithShape="1">
            <a:blip r:embed="rId5" cstate="print"/>
            <a:srcRect/>
            <a:stretch>
              <a:fillRect/>
            </a:stretch>
          </a:blipFill>
          <a:ln w="9525">
            <a:noFill/>
            <a:miter lim="800000"/>
            <a:headEnd/>
            <a:tailEnd/>
          </a:ln>
        </p:spPr>
        <p:txBody>
          <a:bodyPr lIns="89826" tIns="44913" rIns="89826" bIns="44913" anchor="ctr"/>
          <a:lstStyle/>
          <a:p>
            <a:pPr algn="ctr"/>
            <a:endParaRPr lang="zh-CN" altLang="en-US" sz="2100" dirty="0">
              <a:solidFill>
                <a:srgbClr val="FFFFFF"/>
              </a:solidFill>
              <a:latin typeface="方正兰亭黑_GBK" pitchFamily="2" charset="-122"/>
              <a:ea typeface="方正兰亭黑_GBK" pitchFamily="2" charset="-122"/>
              <a:sym typeface="方正兰亭黑_GBK" pitchFamily="2" charset="-122"/>
            </a:endParaRPr>
          </a:p>
        </p:txBody>
      </p:sp>
      <p:sp>
        <p:nvSpPr>
          <p:cNvPr id="8" name="矩形 56"/>
          <p:cNvSpPr>
            <a:spLocks noChangeArrowheads="1"/>
          </p:cNvSpPr>
          <p:nvPr/>
        </p:nvSpPr>
        <p:spPr bwMode="auto">
          <a:xfrm>
            <a:off x="1097899" y="1185757"/>
            <a:ext cx="1588848" cy="413869"/>
          </a:xfrm>
          <a:prstGeom prst="rect">
            <a:avLst/>
          </a:prstGeom>
          <a:noFill/>
          <a:ln w="9525">
            <a:noFill/>
            <a:miter lim="800000"/>
            <a:headEnd/>
            <a:tailEnd/>
          </a:ln>
        </p:spPr>
        <p:txBody>
          <a:bodyPr lIns="89826" tIns="44913" rIns="89826" bIns="44913">
            <a:spAutoFit/>
          </a:bodyPr>
          <a:lstStyle/>
          <a:p>
            <a:pPr algn="r"/>
            <a:r>
              <a:rPr lang="zh-CN" altLang="en-US" sz="2100" dirty="0">
                <a:solidFill>
                  <a:schemeClr val="bg1"/>
                </a:solidFill>
                <a:latin typeface="微软雅黑" pitchFamily="34" charset="-122"/>
                <a:ea typeface="微软雅黑" pitchFamily="34" charset="-122"/>
                <a:sym typeface="方正兰亭黑_GBK" pitchFamily="2" charset="-122"/>
              </a:rPr>
              <a:t>添加主题</a:t>
            </a:r>
            <a:endParaRPr lang="zh-CN" altLang="en-US" sz="2100" dirty="0">
              <a:solidFill>
                <a:schemeClr val="bg1"/>
              </a:solidFill>
              <a:latin typeface="微软雅黑" pitchFamily="34" charset="-122"/>
              <a:ea typeface="微软雅黑" pitchFamily="34" charset="-122"/>
              <a:sym typeface="Arial" pitchFamily="34" charset="0"/>
            </a:endParaRPr>
          </a:p>
        </p:txBody>
      </p:sp>
      <p:sp>
        <p:nvSpPr>
          <p:cNvPr id="9" name="矩形 57"/>
          <p:cNvSpPr>
            <a:spLocks noChangeArrowheads="1"/>
          </p:cNvSpPr>
          <p:nvPr/>
        </p:nvSpPr>
        <p:spPr bwMode="auto">
          <a:xfrm>
            <a:off x="1331071" y="1515857"/>
            <a:ext cx="1359191" cy="792434"/>
          </a:xfrm>
          <a:prstGeom prst="rect">
            <a:avLst/>
          </a:prstGeom>
          <a:noFill/>
          <a:ln w="9525">
            <a:noFill/>
            <a:miter lim="800000"/>
            <a:headEnd/>
            <a:tailEnd/>
          </a:ln>
        </p:spPr>
        <p:txBody>
          <a:bodyPr lIns="89826" tIns="44913" rIns="89826" bIns="44913">
            <a:spAutoFit/>
          </a:bodyPr>
          <a:lstStyle/>
          <a:p>
            <a:pPr algn="r">
              <a:lnSpc>
                <a:spcPct val="114000"/>
              </a:lnSpc>
            </a:pPr>
            <a:r>
              <a:rPr lang="zh-CN" altLang="en-US" sz="1000" dirty="0">
                <a:solidFill>
                  <a:schemeClr val="bg1"/>
                </a:solidFill>
                <a:latin typeface="微软雅黑" pitchFamily="34" charset="-122"/>
                <a:ea typeface="微软雅黑" pitchFamily="34" charset="-122"/>
              </a:rPr>
              <a:t>此处输入您的文本请在此处输入您的文本此处输入您的文本此处输入您的文本</a:t>
            </a:r>
          </a:p>
        </p:txBody>
      </p:sp>
      <p:sp>
        <p:nvSpPr>
          <p:cNvPr id="10" name="矩形 44"/>
          <p:cNvSpPr>
            <a:spLocks noChangeArrowheads="1"/>
          </p:cNvSpPr>
          <p:nvPr/>
        </p:nvSpPr>
        <p:spPr bwMode="auto">
          <a:xfrm>
            <a:off x="3784646" y="2904854"/>
            <a:ext cx="2287190" cy="413869"/>
          </a:xfrm>
          <a:prstGeom prst="rect">
            <a:avLst/>
          </a:prstGeom>
          <a:noFill/>
          <a:ln w="9525">
            <a:noFill/>
            <a:miter lim="800000"/>
            <a:headEnd/>
            <a:tailEnd/>
          </a:ln>
        </p:spPr>
        <p:txBody>
          <a:bodyPr lIns="89826" tIns="44913" rIns="89826" bIns="44913">
            <a:spAutoFit/>
          </a:bodyPr>
          <a:lstStyle/>
          <a:p>
            <a:r>
              <a:rPr lang="zh-CN" altLang="en-US" sz="2100" dirty="0">
                <a:solidFill>
                  <a:schemeClr val="bg1"/>
                </a:solidFill>
                <a:latin typeface="微软雅黑" pitchFamily="34" charset="-122"/>
                <a:ea typeface="微软雅黑" pitchFamily="34" charset="-122"/>
                <a:sym typeface="方正兰亭黑_GBK" pitchFamily="2" charset="-122"/>
              </a:rPr>
              <a:t>添加主题</a:t>
            </a:r>
            <a:endParaRPr lang="zh-CN" altLang="en-US" sz="2100" dirty="0">
              <a:solidFill>
                <a:schemeClr val="bg1"/>
              </a:solidFill>
              <a:latin typeface="微软雅黑" pitchFamily="34" charset="-122"/>
              <a:ea typeface="微软雅黑" pitchFamily="34" charset="-122"/>
              <a:sym typeface="Arial" pitchFamily="34" charset="0"/>
            </a:endParaRPr>
          </a:p>
        </p:txBody>
      </p:sp>
      <p:sp>
        <p:nvSpPr>
          <p:cNvPr id="11" name="矩形 45"/>
          <p:cNvSpPr>
            <a:spLocks noChangeArrowheads="1"/>
          </p:cNvSpPr>
          <p:nvPr/>
        </p:nvSpPr>
        <p:spPr bwMode="auto">
          <a:xfrm>
            <a:off x="3784645" y="3316781"/>
            <a:ext cx="3160118" cy="1173391"/>
          </a:xfrm>
          <a:prstGeom prst="rect">
            <a:avLst/>
          </a:prstGeom>
          <a:noFill/>
          <a:ln w="9525">
            <a:noFill/>
            <a:miter lim="800000"/>
            <a:headEnd/>
            <a:tailEnd/>
          </a:ln>
        </p:spPr>
        <p:txBody>
          <a:bodyPr lIns="89826" tIns="44913" rIns="89826" bIns="44913">
            <a:spAutoFit/>
          </a:bodyPr>
          <a:lstStyle/>
          <a:p>
            <a:pPr>
              <a:lnSpc>
                <a:spcPct val="114000"/>
              </a:lnSpc>
            </a:pPr>
            <a:r>
              <a:rPr lang="zh-CN" altLang="en-US" sz="1000" dirty="0">
                <a:solidFill>
                  <a:schemeClr val="bg1"/>
                </a:solidFill>
                <a:latin typeface="微软雅黑" pitchFamily="34" charset="-122"/>
                <a:ea typeface="微软雅黑" pitchFamily="34" charset="-122"/>
              </a:rPr>
              <a:t>此处输入您的文本请在此处输入您的文本此处输入您的文本此处输入您的文本此处输入您的文本请在此处输入您的文本此处输入您的文本此处输入您的文本此处输入您的文本请在此处输入您的文本此处输入您的文本此处输入您的文本</a:t>
            </a:r>
          </a:p>
          <a:p>
            <a:pPr>
              <a:lnSpc>
                <a:spcPct val="114000"/>
              </a:lnSpc>
            </a:pPr>
            <a:endParaRPr lang="zh-CN" altLang="en-US" sz="1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9401">
        <p14:switch dir="r"/>
      </p:transition>
    </mc:Choice>
    <mc:Fallback xmlns="">
      <p:transition spd="slow" advTm="94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0-#ppt_w/2"/>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1+#ppt_w/2"/>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0-#ppt_w/2"/>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ppt_x</p:attrName>
                                        </p:attrNameLst>
                                      </p:cBhvr>
                                      <p:tavLst>
                                        <p:tav tm="0">
                                          <p:val>
                                            <p:strVal val="1+#ppt_w/2"/>
                                          </p:val>
                                        </p:tav>
                                        <p:tav tm="100000">
                                          <p:val>
                                            <p:strVal val="#ppt_x"/>
                                          </p:val>
                                        </p:tav>
                                      </p:tavLst>
                                    </p:anim>
                                    <p:anim calcmode="lin" valueType="num">
                                      <p:cBhvr>
                                        <p:cTn id="28" dur="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ppt_x</p:attrName>
                                        </p:attrNameLst>
                                      </p:cBhvr>
                                      <p:tavLst>
                                        <p:tav tm="0">
                                          <p:val>
                                            <p:strVal val="1+#ppt_w/2"/>
                                          </p:val>
                                        </p:tav>
                                        <p:tav tm="100000">
                                          <p:val>
                                            <p:strVal val="#ppt_x"/>
                                          </p:val>
                                        </p:tav>
                                      </p:tavLst>
                                    </p:anim>
                                    <p:anim calcmode="lin" valueType="num">
                                      <p:cBhvr>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4" grpId="0" bldLvl="0" animBg="1" autoUpdateAnimBg="0"/>
      <p:bldP spid="5" grpId="0" bldLvl="0" animBg="1" autoUpdateAnimBg="0"/>
      <p:bldP spid="6" grpId="0" bldLvl="0" animBg="1" autoUpdateAnimBg="0"/>
      <p:bldP spid="7" grpId="0" bldLvl="0" animBg="1" autoUpdateAnimBg="0"/>
      <p:bldP spid="8" grpId="0" bldLvl="0" autoUpdateAnimBg="0"/>
      <p:bldP spid="9" grpId="0" bldLvl="0" autoUpdateAnimBg="0"/>
      <p:bldP spid="10" grpId="0" bldLvl="0" autoUpdateAnimBg="0"/>
      <p:bldP spid="11"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6DF976-8501-4513-BCA1-D679EC26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
            <a:ext cx="9001125" cy="5037588"/>
          </a:xfrm>
          <a:prstGeom prst="rect">
            <a:avLst/>
          </a:prstGeom>
        </p:spPr>
      </p:pic>
      <p:sp>
        <p:nvSpPr>
          <p:cNvPr id="5" name="矩形 4">
            <a:extLst>
              <a:ext uri="{FF2B5EF4-FFF2-40B4-BE49-F238E27FC236}">
                <a16:creationId xmlns:a16="http://schemas.microsoft.com/office/drawing/2014/main" id="{F2AA08D2-6A1E-4D33-B652-79FAC6DCF050}"/>
              </a:ext>
            </a:extLst>
          </p:cNvPr>
          <p:cNvSpPr/>
          <p:nvPr/>
        </p:nvSpPr>
        <p:spPr>
          <a:xfrm>
            <a:off x="-150436" y="3168228"/>
            <a:ext cx="1080120"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dirty="0"/>
              <a:t>04</a:t>
            </a:r>
            <a:endParaRPr lang="zh-CN" altLang="en-US" sz="2400" dirty="0"/>
          </a:p>
        </p:txBody>
      </p:sp>
      <p:sp>
        <p:nvSpPr>
          <p:cNvPr id="6" name="TextBox 20">
            <a:extLst>
              <a:ext uri="{FF2B5EF4-FFF2-40B4-BE49-F238E27FC236}">
                <a16:creationId xmlns:a16="http://schemas.microsoft.com/office/drawing/2014/main" id="{ABEDD369-3F7F-4F4A-AD13-91DF19A34B12}"/>
              </a:ext>
            </a:extLst>
          </p:cNvPr>
          <p:cNvSpPr txBox="1"/>
          <p:nvPr/>
        </p:nvSpPr>
        <p:spPr>
          <a:xfrm>
            <a:off x="1073700" y="3168228"/>
            <a:ext cx="2922806" cy="625598"/>
          </a:xfrm>
          <a:prstGeom prst="rect">
            <a:avLst/>
          </a:prstGeom>
          <a:noFill/>
        </p:spPr>
        <p:txBody>
          <a:bodyPr wrap="none" lIns="70907" tIns="35454" rIns="70907" bIns="35454" rtlCol="0">
            <a:spAutoFit/>
          </a:bodyPr>
          <a:lstStyle/>
          <a:p>
            <a:pPr algn="ctr"/>
            <a:r>
              <a:rPr lang="zh-CN" altLang="en-US" sz="3600" dirty="0">
                <a:solidFill>
                  <a:srgbClr val="E71D33"/>
                </a:solidFill>
                <a:latin typeface="方正兰亭准黑_GBK" panose="02000000000000000000" pitchFamily="2" charset="-122"/>
                <a:ea typeface="方正兰亭准黑_GBK" panose="02000000000000000000" pitchFamily="2" charset="-122"/>
              </a:rPr>
              <a:t>单击添加标题</a:t>
            </a:r>
          </a:p>
        </p:txBody>
      </p:sp>
    </p:spTree>
    <p:extLst>
      <p:ext uri="{BB962C8B-B14F-4D97-AF65-F5344CB8AC3E}">
        <p14:creationId xmlns:p14="http://schemas.microsoft.com/office/powerpoint/2010/main" val="250158495"/>
      </p:ext>
    </p:extLst>
  </p:cSld>
  <p:clrMapOvr>
    <a:masterClrMapping/>
  </p:clrMapOvr>
  <mc:AlternateContent xmlns:mc="http://schemas.openxmlformats.org/markup-compatibility/2006" xmlns:p14="http://schemas.microsoft.com/office/powerpoint/2010/main">
    <mc:Choice Requires="p14">
      <p:transition spd="slow" p14:dur="1250" advTm="4921">
        <p14:switch dir="r"/>
      </p:transition>
    </mc:Choice>
    <mc:Fallback xmlns="">
      <p:transition spd="slow" advTm="4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3EA966-BEE8-4A34-B19A-BB98CEE45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 y="0"/>
            <a:ext cx="9051782" cy="5040313"/>
          </a:xfrm>
          <a:prstGeom prst="rect">
            <a:avLst/>
          </a:prstGeom>
        </p:spPr>
      </p:pic>
      <p:sp>
        <p:nvSpPr>
          <p:cNvPr id="5" name="TextBox 20">
            <a:extLst>
              <a:ext uri="{FF2B5EF4-FFF2-40B4-BE49-F238E27FC236}">
                <a16:creationId xmlns:a16="http://schemas.microsoft.com/office/drawing/2014/main" id="{E4D452A8-2D57-4207-8E52-3DB2F6962810}"/>
              </a:ext>
            </a:extLst>
          </p:cNvPr>
          <p:cNvSpPr txBox="1"/>
          <p:nvPr/>
        </p:nvSpPr>
        <p:spPr>
          <a:xfrm>
            <a:off x="1836266" y="2160116"/>
            <a:ext cx="3119976" cy="748709"/>
          </a:xfrm>
          <a:prstGeom prst="rect">
            <a:avLst/>
          </a:prstGeom>
          <a:noFill/>
        </p:spPr>
        <p:txBody>
          <a:bodyPr wrap="none" lIns="70907" tIns="35454" rIns="70907" bIns="35454" rtlCol="0">
            <a:spAutoFit/>
          </a:bodyPr>
          <a:lstStyle/>
          <a:p>
            <a:pPr algn="ctr"/>
            <a:r>
              <a:rPr lang="en-US" altLang="zh-CN" sz="4400" b="1" dirty="0">
                <a:solidFill>
                  <a:srgbClr val="E71D33"/>
                </a:solidFill>
                <a:latin typeface="方正兰亭准黑_GBK" panose="02000000000000000000" pitchFamily="2" charset="-122"/>
                <a:ea typeface="方正兰亭准黑_GBK" panose="02000000000000000000" pitchFamily="2" charset="-122"/>
              </a:rPr>
              <a:t>CONTENT</a:t>
            </a:r>
            <a:endParaRPr lang="zh-CN" altLang="en-US" sz="4400" b="1" dirty="0">
              <a:solidFill>
                <a:srgbClr val="E71D33"/>
              </a:solidFill>
              <a:latin typeface="方正兰亭准黑_GBK" panose="02000000000000000000" pitchFamily="2" charset="-122"/>
              <a:ea typeface="方正兰亭准黑_GBK" panose="02000000000000000000" pitchFamily="2" charset="-122"/>
            </a:endParaRPr>
          </a:p>
        </p:txBody>
      </p:sp>
      <p:sp>
        <p:nvSpPr>
          <p:cNvPr id="6" name="矩形 5">
            <a:extLst>
              <a:ext uri="{FF2B5EF4-FFF2-40B4-BE49-F238E27FC236}">
                <a16:creationId xmlns:a16="http://schemas.microsoft.com/office/drawing/2014/main" id="{85178E68-A2DB-41B9-835A-726CE7FB8392}"/>
              </a:ext>
            </a:extLst>
          </p:cNvPr>
          <p:cNvSpPr/>
          <p:nvPr/>
        </p:nvSpPr>
        <p:spPr>
          <a:xfrm>
            <a:off x="5508674" y="935980"/>
            <a:ext cx="576064"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7" name="TextBox 20">
            <a:extLst>
              <a:ext uri="{FF2B5EF4-FFF2-40B4-BE49-F238E27FC236}">
                <a16:creationId xmlns:a16="http://schemas.microsoft.com/office/drawing/2014/main" id="{09897497-8E18-4D47-94DB-34D360E7E2B2}"/>
              </a:ext>
            </a:extLst>
          </p:cNvPr>
          <p:cNvSpPr txBox="1"/>
          <p:nvPr/>
        </p:nvSpPr>
        <p:spPr>
          <a:xfrm>
            <a:off x="6372770" y="1079996"/>
            <a:ext cx="1374305" cy="317822"/>
          </a:xfrm>
          <a:prstGeom prst="rect">
            <a:avLst/>
          </a:prstGeom>
          <a:noFill/>
        </p:spPr>
        <p:txBody>
          <a:bodyPr wrap="none" lIns="70907" tIns="35454" rIns="70907" bIns="35454" rtlCol="0">
            <a:spAutoFit/>
          </a:bodyPr>
          <a:lstStyle/>
          <a:p>
            <a:pPr algn="ctr"/>
            <a:r>
              <a:rPr lang="zh-CN" altLang="en-US" dirty="0">
                <a:solidFill>
                  <a:srgbClr val="E71D33"/>
                </a:solidFill>
                <a:latin typeface="方正兰亭准黑_GBK" panose="02000000000000000000" pitchFamily="2" charset="-122"/>
                <a:ea typeface="方正兰亭准黑_GBK" panose="02000000000000000000" pitchFamily="2" charset="-122"/>
              </a:rPr>
              <a:t>单击添加标题</a:t>
            </a:r>
          </a:p>
        </p:txBody>
      </p:sp>
      <p:sp>
        <p:nvSpPr>
          <p:cNvPr id="8" name="矩形 7">
            <a:extLst>
              <a:ext uri="{FF2B5EF4-FFF2-40B4-BE49-F238E27FC236}">
                <a16:creationId xmlns:a16="http://schemas.microsoft.com/office/drawing/2014/main" id="{87A3C84D-CB78-4283-A3FC-55BD24C43B60}"/>
              </a:ext>
            </a:extLst>
          </p:cNvPr>
          <p:cNvSpPr/>
          <p:nvPr/>
        </p:nvSpPr>
        <p:spPr>
          <a:xfrm>
            <a:off x="5508674" y="1800076"/>
            <a:ext cx="576064"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9" name="TextBox 20">
            <a:extLst>
              <a:ext uri="{FF2B5EF4-FFF2-40B4-BE49-F238E27FC236}">
                <a16:creationId xmlns:a16="http://schemas.microsoft.com/office/drawing/2014/main" id="{17E1CB92-C012-42F5-9988-225D486AB094}"/>
              </a:ext>
            </a:extLst>
          </p:cNvPr>
          <p:cNvSpPr txBox="1"/>
          <p:nvPr/>
        </p:nvSpPr>
        <p:spPr>
          <a:xfrm>
            <a:off x="6372770" y="1944092"/>
            <a:ext cx="1374305" cy="317822"/>
          </a:xfrm>
          <a:prstGeom prst="rect">
            <a:avLst/>
          </a:prstGeom>
          <a:noFill/>
        </p:spPr>
        <p:txBody>
          <a:bodyPr wrap="none" lIns="70907" tIns="35454" rIns="70907" bIns="35454" rtlCol="0">
            <a:spAutoFit/>
          </a:bodyPr>
          <a:lstStyle/>
          <a:p>
            <a:pPr algn="ctr"/>
            <a:r>
              <a:rPr lang="zh-CN" altLang="en-US" dirty="0">
                <a:solidFill>
                  <a:srgbClr val="E71D33"/>
                </a:solidFill>
                <a:latin typeface="方正兰亭准黑_GBK" panose="02000000000000000000" pitchFamily="2" charset="-122"/>
                <a:ea typeface="方正兰亭准黑_GBK" panose="02000000000000000000" pitchFamily="2" charset="-122"/>
              </a:rPr>
              <a:t>单击添加标题</a:t>
            </a:r>
          </a:p>
        </p:txBody>
      </p:sp>
      <p:sp>
        <p:nvSpPr>
          <p:cNvPr id="13" name="矩形 12">
            <a:extLst>
              <a:ext uri="{FF2B5EF4-FFF2-40B4-BE49-F238E27FC236}">
                <a16:creationId xmlns:a16="http://schemas.microsoft.com/office/drawing/2014/main" id="{983F9B1E-09FE-46BE-9298-7415CAF2CEC8}"/>
              </a:ext>
            </a:extLst>
          </p:cNvPr>
          <p:cNvSpPr/>
          <p:nvPr/>
        </p:nvSpPr>
        <p:spPr>
          <a:xfrm>
            <a:off x="5508674" y="2664172"/>
            <a:ext cx="576064"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4" name="TextBox 20">
            <a:extLst>
              <a:ext uri="{FF2B5EF4-FFF2-40B4-BE49-F238E27FC236}">
                <a16:creationId xmlns:a16="http://schemas.microsoft.com/office/drawing/2014/main" id="{A3BB588D-6475-453C-AF92-D78D6FC4683F}"/>
              </a:ext>
            </a:extLst>
          </p:cNvPr>
          <p:cNvSpPr txBox="1"/>
          <p:nvPr/>
        </p:nvSpPr>
        <p:spPr>
          <a:xfrm>
            <a:off x="6372770" y="2808188"/>
            <a:ext cx="1374305" cy="317822"/>
          </a:xfrm>
          <a:prstGeom prst="rect">
            <a:avLst/>
          </a:prstGeom>
          <a:noFill/>
        </p:spPr>
        <p:txBody>
          <a:bodyPr wrap="none" lIns="70907" tIns="35454" rIns="70907" bIns="35454" rtlCol="0">
            <a:spAutoFit/>
          </a:bodyPr>
          <a:lstStyle/>
          <a:p>
            <a:pPr algn="ctr"/>
            <a:r>
              <a:rPr lang="zh-CN" altLang="en-US" dirty="0">
                <a:solidFill>
                  <a:srgbClr val="E71D33"/>
                </a:solidFill>
                <a:latin typeface="方正兰亭准黑_GBK" panose="02000000000000000000" pitchFamily="2" charset="-122"/>
                <a:ea typeface="方正兰亭准黑_GBK" panose="02000000000000000000" pitchFamily="2" charset="-122"/>
              </a:rPr>
              <a:t>单击添加标题</a:t>
            </a:r>
          </a:p>
        </p:txBody>
      </p:sp>
      <p:sp>
        <p:nvSpPr>
          <p:cNvPr id="15" name="矩形 14">
            <a:extLst>
              <a:ext uri="{FF2B5EF4-FFF2-40B4-BE49-F238E27FC236}">
                <a16:creationId xmlns:a16="http://schemas.microsoft.com/office/drawing/2014/main" id="{4133E44B-38A4-4D4E-BE87-31C3777D7D17}"/>
              </a:ext>
            </a:extLst>
          </p:cNvPr>
          <p:cNvSpPr/>
          <p:nvPr/>
        </p:nvSpPr>
        <p:spPr>
          <a:xfrm>
            <a:off x="5508674" y="3528268"/>
            <a:ext cx="576064"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04</a:t>
            </a:r>
            <a:endParaRPr lang="zh-CN" altLang="en-US" sz="2400" dirty="0"/>
          </a:p>
        </p:txBody>
      </p:sp>
      <p:sp>
        <p:nvSpPr>
          <p:cNvPr id="16" name="TextBox 20">
            <a:extLst>
              <a:ext uri="{FF2B5EF4-FFF2-40B4-BE49-F238E27FC236}">
                <a16:creationId xmlns:a16="http://schemas.microsoft.com/office/drawing/2014/main" id="{688EFFA0-304D-4B9F-8A5D-B8F299E3B391}"/>
              </a:ext>
            </a:extLst>
          </p:cNvPr>
          <p:cNvSpPr txBox="1"/>
          <p:nvPr/>
        </p:nvSpPr>
        <p:spPr>
          <a:xfrm>
            <a:off x="6372770" y="3672284"/>
            <a:ext cx="1374305" cy="317822"/>
          </a:xfrm>
          <a:prstGeom prst="rect">
            <a:avLst/>
          </a:prstGeom>
          <a:noFill/>
        </p:spPr>
        <p:txBody>
          <a:bodyPr wrap="none" lIns="70907" tIns="35454" rIns="70907" bIns="35454" rtlCol="0">
            <a:spAutoFit/>
          </a:bodyPr>
          <a:lstStyle/>
          <a:p>
            <a:pPr algn="ctr"/>
            <a:r>
              <a:rPr lang="zh-CN" altLang="en-US" dirty="0">
                <a:solidFill>
                  <a:srgbClr val="E71D33"/>
                </a:solidFill>
                <a:latin typeface="方正兰亭准黑_GBK" panose="02000000000000000000" pitchFamily="2" charset="-122"/>
                <a:ea typeface="方正兰亭准黑_GBK" panose="02000000000000000000" pitchFamily="2" charset="-122"/>
              </a:rPr>
              <a:t>单击添加标题</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7267">
        <p14:switch dir="l"/>
      </p:transition>
    </mc:Choice>
    <mc:Fallback xmlns="">
      <p:transition spd="slow" advTm="72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8" dur="250" fill="hold"/>
                                        <p:tgtEl>
                                          <p:spTgt spid="5">
                                            <p:txEl>
                                              <p:pRg st="0" end="0"/>
                                            </p:txEl>
                                          </p:spTgt>
                                        </p:tgtEl>
                                        <p:attrNameLst>
                                          <p:attrName>ppt_y</p:attrName>
                                        </p:attrNameLst>
                                      </p:cBhvr>
                                      <p:tavLst>
                                        <p:tav tm="0">
                                          <p:val>
                                            <p:strVal val="#ppt_y-#ppt_h/2"/>
                                          </p:val>
                                        </p:tav>
                                        <p:tav tm="100000">
                                          <p:val>
                                            <p:strVal val="#ppt_y"/>
                                          </p:val>
                                        </p:tav>
                                      </p:tavLst>
                                    </p:anim>
                                    <p:anim calcmode="lin" valueType="num">
                                      <p:cBhvr>
                                        <p:cTn id="9" dur="250" fill="hold"/>
                                        <p:tgtEl>
                                          <p:spTgt spid="5">
                                            <p:txEl>
                                              <p:pRg st="0" end="0"/>
                                            </p:txEl>
                                          </p:spTgt>
                                        </p:tgtEl>
                                        <p:attrNameLst>
                                          <p:attrName>ppt_w</p:attrName>
                                        </p:attrNameLst>
                                      </p:cBhvr>
                                      <p:tavLst>
                                        <p:tav tm="0">
                                          <p:val>
                                            <p:strVal val="#ppt_w"/>
                                          </p:val>
                                        </p:tav>
                                        <p:tav tm="100000">
                                          <p:val>
                                            <p:strVal val="#ppt_w"/>
                                          </p:val>
                                        </p:tav>
                                      </p:tavLst>
                                    </p:anim>
                                    <p:anim calcmode="lin" valueType="num">
                                      <p:cBhvr>
                                        <p:cTn id="10" dur="250" fill="hold"/>
                                        <p:tgtEl>
                                          <p:spTgt spid="5">
                                            <p:txEl>
                                              <p:pRg st="0" end="0"/>
                                            </p:txEl>
                                          </p:spTgt>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14"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350"/>
                            </p:stCondLst>
                            <p:childTnLst>
                              <p:par>
                                <p:cTn id="16" presetID="17" presetClass="entr" presetSubtype="1" fill="hold" grpId="0" nodeType="afterEffect">
                                  <p:stCondLst>
                                    <p:cond delay="0"/>
                                  </p:stCondLst>
                                  <p:iterate type="lt">
                                    <p:tmPct val="40000"/>
                                  </p:iterate>
                                  <p:childTnLst>
                                    <p:set>
                                      <p:cBhvr>
                                        <p:cTn id="17" dur="1" fill="hold">
                                          <p:stCondLst>
                                            <p:cond delay="0"/>
                                          </p:stCondLst>
                                        </p:cTn>
                                        <p:tgtEl>
                                          <p:spTgt spid="7"/>
                                        </p:tgtEl>
                                        <p:attrNameLst>
                                          <p:attrName>style.visibility</p:attrName>
                                        </p:attrNameLst>
                                      </p:cBhvr>
                                      <p:to>
                                        <p:strVal val="visible"/>
                                      </p:to>
                                    </p:se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ppt_h/2"/>
                                          </p:val>
                                        </p:tav>
                                        <p:tav tm="100000">
                                          <p:val>
                                            <p:strVal val="#ppt_y"/>
                                          </p:val>
                                        </p:tav>
                                      </p:tavLst>
                                    </p:anim>
                                    <p:anim calcmode="lin" valueType="num">
                                      <p:cBhvr>
                                        <p:cTn id="20" dur="250" fill="hold"/>
                                        <p:tgtEl>
                                          <p:spTgt spid="7"/>
                                        </p:tgtEl>
                                        <p:attrNameLst>
                                          <p:attrName>ppt_w</p:attrName>
                                        </p:attrNameLst>
                                      </p:cBhvr>
                                      <p:tavLst>
                                        <p:tav tm="0">
                                          <p:val>
                                            <p:strVal val="#ppt_w"/>
                                          </p:val>
                                        </p:tav>
                                        <p:tav tm="100000">
                                          <p:val>
                                            <p:strVal val="#ppt_w"/>
                                          </p:val>
                                        </p:tav>
                                      </p:tavLst>
                                    </p:anim>
                                    <p:anim calcmode="lin" valueType="num">
                                      <p:cBhvr>
                                        <p:cTn id="21" dur="250" fill="hold"/>
                                        <p:tgtEl>
                                          <p:spTgt spid="7"/>
                                        </p:tgtEl>
                                        <p:attrNameLst>
                                          <p:attrName>ppt_h</p:attrName>
                                        </p:attrNameLst>
                                      </p:cBhvr>
                                      <p:tavLst>
                                        <p:tav tm="0">
                                          <p:val>
                                            <p:fltVal val="0"/>
                                          </p:val>
                                        </p:tav>
                                        <p:tav tm="100000">
                                          <p:val>
                                            <p:strVal val="#ppt_h"/>
                                          </p:val>
                                        </p:tav>
                                      </p:tavLst>
                                    </p:anim>
                                  </p:childTnLst>
                                </p:cTn>
                              </p:par>
                            </p:childTnLst>
                          </p:cTn>
                        </p:par>
                        <p:par>
                          <p:cTn id="22" fill="hold">
                            <p:stCondLst>
                              <p:cond delay="2100"/>
                            </p:stCondLst>
                            <p:childTnLst>
                              <p:par>
                                <p:cTn id="23" presetID="14"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par>
                          <p:cTn id="26" fill="hold">
                            <p:stCondLst>
                              <p:cond delay="2600"/>
                            </p:stCondLst>
                            <p:childTnLst>
                              <p:par>
                                <p:cTn id="27" presetID="17" presetClass="entr" presetSubtype="1" fill="hold" grpId="0" nodeType="afterEffect">
                                  <p:stCondLst>
                                    <p:cond delay="0"/>
                                  </p:stCondLst>
                                  <p:iterate type="lt">
                                    <p:tmPct val="40000"/>
                                  </p:iterate>
                                  <p:childTnLst>
                                    <p:set>
                                      <p:cBhvr>
                                        <p:cTn id="28" dur="1" fill="hold">
                                          <p:stCondLst>
                                            <p:cond delay="0"/>
                                          </p:stCondLst>
                                        </p:cTn>
                                        <p:tgtEl>
                                          <p:spTgt spid="9"/>
                                        </p:tgtEl>
                                        <p:attrNameLst>
                                          <p:attrName>style.visibility</p:attrName>
                                        </p:attrNameLst>
                                      </p:cBhvr>
                                      <p:to>
                                        <p:strVal val="visible"/>
                                      </p:to>
                                    </p:set>
                                    <p:anim calcmode="lin" valueType="num">
                                      <p:cBhvr>
                                        <p:cTn id="29" dur="250" fill="hold"/>
                                        <p:tgtEl>
                                          <p:spTgt spid="9"/>
                                        </p:tgtEl>
                                        <p:attrNameLst>
                                          <p:attrName>ppt_x</p:attrName>
                                        </p:attrNameLst>
                                      </p:cBhvr>
                                      <p:tavLst>
                                        <p:tav tm="0">
                                          <p:val>
                                            <p:strVal val="#ppt_x"/>
                                          </p:val>
                                        </p:tav>
                                        <p:tav tm="100000">
                                          <p:val>
                                            <p:strVal val="#ppt_x"/>
                                          </p:val>
                                        </p:tav>
                                      </p:tavLst>
                                    </p:anim>
                                    <p:anim calcmode="lin" valueType="num">
                                      <p:cBhvr>
                                        <p:cTn id="30" dur="250" fill="hold"/>
                                        <p:tgtEl>
                                          <p:spTgt spid="9"/>
                                        </p:tgtEl>
                                        <p:attrNameLst>
                                          <p:attrName>ppt_y</p:attrName>
                                        </p:attrNameLst>
                                      </p:cBhvr>
                                      <p:tavLst>
                                        <p:tav tm="0">
                                          <p:val>
                                            <p:strVal val="#ppt_y-#ppt_h/2"/>
                                          </p:val>
                                        </p:tav>
                                        <p:tav tm="100000">
                                          <p:val>
                                            <p:strVal val="#ppt_y"/>
                                          </p:val>
                                        </p:tav>
                                      </p:tavLst>
                                    </p:anim>
                                    <p:anim calcmode="lin" valueType="num">
                                      <p:cBhvr>
                                        <p:cTn id="31" dur="250" fill="hold"/>
                                        <p:tgtEl>
                                          <p:spTgt spid="9"/>
                                        </p:tgtEl>
                                        <p:attrNameLst>
                                          <p:attrName>ppt_w</p:attrName>
                                        </p:attrNameLst>
                                      </p:cBhvr>
                                      <p:tavLst>
                                        <p:tav tm="0">
                                          <p:val>
                                            <p:strVal val="#ppt_w"/>
                                          </p:val>
                                        </p:tav>
                                        <p:tav tm="100000">
                                          <p:val>
                                            <p:strVal val="#ppt_w"/>
                                          </p:val>
                                        </p:tav>
                                      </p:tavLst>
                                    </p:anim>
                                    <p:anim calcmode="lin" valueType="num">
                                      <p:cBhvr>
                                        <p:cTn id="32" dur="250" fill="hold"/>
                                        <p:tgtEl>
                                          <p:spTgt spid="9"/>
                                        </p:tgtEl>
                                        <p:attrNameLst>
                                          <p:attrName>ppt_h</p:attrName>
                                        </p:attrNameLst>
                                      </p:cBhvr>
                                      <p:tavLst>
                                        <p:tav tm="0">
                                          <p:val>
                                            <p:fltVal val="0"/>
                                          </p:val>
                                        </p:tav>
                                        <p:tav tm="100000">
                                          <p:val>
                                            <p:strVal val="#ppt_h"/>
                                          </p:val>
                                        </p:tav>
                                      </p:tavLst>
                                    </p:anim>
                                  </p:childTnLst>
                                </p:cTn>
                              </p:par>
                            </p:childTnLst>
                          </p:cTn>
                        </p:par>
                        <p:par>
                          <p:cTn id="33" fill="hold">
                            <p:stCondLst>
                              <p:cond delay="3350"/>
                            </p:stCondLst>
                            <p:childTnLst>
                              <p:par>
                                <p:cTn id="34" presetID="14" presetClass="entr" presetSubtype="1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par>
                          <p:cTn id="37" fill="hold">
                            <p:stCondLst>
                              <p:cond delay="3850"/>
                            </p:stCondLst>
                            <p:childTnLst>
                              <p:par>
                                <p:cTn id="38" presetID="17" presetClass="entr" presetSubtype="1" fill="hold" grpId="0" nodeType="afterEffect">
                                  <p:stCondLst>
                                    <p:cond delay="0"/>
                                  </p:stCondLst>
                                  <p:iterate type="lt">
                                    <p:tmPct val="40000"/>
                                  </p:iterate>
                                  <p:childTnLst>
                                    <p:set>
                                      <p:cBhvr>
                                        <p:cTn id="39" dur="1" fill="hold">
                                          <p:stCondLst>
                                            <p:cond delay="0"/>
                                          </p:stCondLst>
                                        </p:cTn>
                                        <p:tgtEl>
                                          <p:spTgt spid="14"/>
                                        </p:tgtEl>
                                        <p:attrNameLst>
                                          <p:attrName>style.visibility</p:attrName>
                                        </p:attrNameLst>
                                      </p:cBhvr>
                                      <p:to>
                                        <p:strVal val="visible"/>
                                      </p:to>
                                    </p:set>
                                    <p:anim calcmode="lin" valueType="num">
                                      <p:cBhvr>
                                        <p:cTn id="40" dur="250" fill="hold"/>
                                        <p:tgtEl>
                                          <p:spTgt spid="14"/>
                                        </p:tgtEl>
                                        <p:attrNameLst>
                                          <p:attrName>ppt_x</p:attrName>
                                        </p:attrNameLst>
                                      </p:cBhvr>
                                      <p:tavLst>
                                        <p:tav tm="0">
                                          <p:val>
                                            <p:strVal val="#ppt_x"/>
                                          </p:val>
                                        </p:tav>
                                        <p:tav tm="100000">
                                          <p:val>
                                            <p:strVal val="#ppt_x"/>
                                          </p:val>
                                        </p:tav>
                                      </p:tavLst>
                                    </p:anim>
                                    <p:anim calcmode="lin" valueType="num">
                                      <p:cBhvr>
                                        <p:cTn id="41" dur="250" fill="hold"/>
                                        <p:tgtEl>
                                          <p:spTgt spid="14"/>
                                        </p:tgtEl>
                                        <p:attrNameLst>
                                          <p:attrName>ppt_y</p:attrName>
                                        </p:attrNameLst>
                                      </p:cBhvr>
                                      <p:tavLst>
                                        <p:tav tm="0">
                                          <p:val>
                                            <p:strVal val="#ppt_y-#ppt_h/2"/>
                                          </p:val>
                                        </p:tav>
                                        <p:tav tm="100000">
                                          <p:val>
                                            <p:strVal val="#ppt_y"/>
                                          </p:val>
                                        </p:tav>
                                      </p:tavLst>
                                    </p:anim>
                                    <p:anim calcmode="lin" valueType="num">
                                      <p:cBhvr>
                                        <p:cTn id="42" dur="250" fill="hold"/>
                                        <p:tgtEl>
                                          <p:spTgt spid="14"/>
                                        </p:tgtEl>
                                        <p:attrNameLst>
                                          <p:attrName>ppt_w</p:attrName>
                                        </p:attrNameLst>
                                      </p:cBhvr>
                                      <p:tavLst>
                                        <p:tav tm="0">
                                          <p:val>
                                            <p:strVal val="#ppt_w"/>
                                          </p:val>
                                        </p:tav>
                                        <p:tav tm="100000">
                                          <p:val>
                                            <p:strVal val="#ppt_w"/>
                                          </p:val>
                                        </p:tav>
                                      </p:tavLst>
                                    </p:anim>
                                    <p:anim calcmode="lin" valueType="num">
                                      <p:cBhvr>
                                        <p:cTn id="43" dur="250" fill="hold"/>
                                        <p:tgtEl>
                                          <p:spTgt spid="14"/>
                                        </p:tgtEl>
                                        <p:attrNameLst>
                                          <p:attrName>ppt_h</p:attrName>
                                        </p:attrNameLst>
                                      </p:cBhvr>
                                      <p:tavLst>
                                        <p:tav tm="0">
                                          <p:val>
                                            <p:fltVal val="0"/>
                                          </p:val>
                                        </p:tav>
                                        <p:tav tm="100000">
                                          <p:val>
                                            <p:strVal val="#ppt_h"/>
                                          </p:val>
                                        </p:tav>
                                      </p:tavLst>
                                    </p:anim>
                                  </p:childTnLst>
                                </p:cTn>
                              </p:par>
                            </p:childTnLst>
                          </p:cTn>
                        </p:par>
                        <p:par>
                          <p:cTn id="44" fill="hold">
                            <p:stCondLst>
                              <p:cond delay="4600"/>
                            </p:stCondLst>
                            <p:childTnLst>
                              <p:par>
                                <p:cTn id="45" presetID="14" presetClass="entr" presetSubtype="1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par>
                          <p:cTn id="48" fill="hold">
                            <p:stCondLst>
                              <p:cond delay="5100"/>
                            </p:stCondLst>
                            <p:childTnLst>
                              <p:par>
                                <p:cTn id="49" presetID="17" presetClass="entr" presetSubtype="1" fill="hold" grpId="0" nodeType="afterEffect">
                                  <p:stCondLst>
                                    <p:cond delay="0"/>
                                  </p:stCondLst>
                                  <p:iterate type="lt">
                                    <p:tmPct val="40000"/>
                                  </p:iterate>
                                  <p:childTnLst>
                                    <p:set>
                                      <p:cBhvr>
                                        <p:cTn id="50" dur="1" fill="hold">
                                          <p:stCondLst>
                                            <p:cond delay="0"/>
                                          </p:stCondLst>
                                        </p:cTn>
                                        <p:tgtEl>
                                          <p:spTgt spid="16"/>
                                        </p:tgtEl>
                                        <p:attrNameLst>
                                          <p:attrName>style.visibility</p:attrName>
                                        </p:attrNameLst>
                                      </p:cBhvr>
                                      <p:to>
                                        <p:strVal val="visible"/>
                                      </p:to>
                                    </p:set>
                                    <p:anim calcmode="lin" valueType="num">
                                      <p:cBhvr>
                                        <p:cTn id="51" dur="250" fill="hold"/>
                                        <p:tgtEl>
                                          <p:spTgt spid="16"/>
                                        </p:tgtEl>
                                        <p:attrNameLst>
                                          <p:attrName>ppt_x</p:attrName>
                                        </p:attrNameLst>
                                      </p:cBhvr>
                                      <p:tavLst>
                                        <p:tav tm="0">
                                          <p:val>
                                            <p:strVal val="#ppt_x"/>
                                          </p:val>
                                        </p:tav>
                                        <p:tav tm="100000">
                                          <p:val>
                                            <p:strVal val="#ppt_x"/>
                                          </p:val>
                                        </p:tav>
                                      </p:tavLst>
                                    </p:anim>
                                    <p:anim calcmode="lin" valueType="num">
                                      <p:cBhvr>
                                        <p:cTn id="52" dur="250" fill="hold"/>
                                        <p:tgtEl>
                                          <p:spTgt spid="16"/>
                                        </p:tgtEl>
                                        <p:attrNameLst>
                                          <p:attrName>ppt_y</p:attrName>
                                        </p:attrNameLst>
                                      </p:cBhvr>
                                      <p:tavLst>
                                        <p:tav tm="0">
                                          <p:val>
                                            <p:strVal val="#ppt_y-#ppt_h/2"/>
                                          </p:val>
                                        </p:tav>
                                        <p:tav tm="100000">
                                          <p:val>
                                            <p:strVal val="#ppt_y"/>
                                          </p:val>
                                        </p:tav>
                                      </p:tavLst>
                                    </p:anim>
                                    <p:anim calcmode="lin" valueType="num">
                                      <p:cBhvr>
                                        <p:cTn id="53" dur="250" fill="hold"/>
                                        <p:tgtEl>
                                          <p:spTgt spid="16"/>
                                        </p:tgtEl>
                                        <p:attrNameLst>
                                          <p:attrName>ppt_w</p:attrName>
                                        </p:attrNameLst>
                                      </p:cBhvr>
                                      <p:tavLst>
                                        <p:tav tm="0">
                                          <p:val>
                                            <p:strVal val="#ppt_w"/>
                                          </p:val>
                                        </p:tav>
                                        <p:tav tm="100000">
                                          <p:val>
                                            <p:strVal val="#ppt_w"/>
                                          </p:val>
                                        </p:tav>
                                      </p:tavLst>
                                    </p:anim>
                                    <p:anim calcmode="lin" valueType="num">
                                      <p:cBhvr>
                                        <p:cTn id="54" dur="25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p:bldP spid="8" grpId="0" animBg="1"/>
      <p:bldP spid="9" grpId="0"/>
      <p:bldP spid="13" grpId="0" animBg="1"/>
      <p:bldP spid="14" grpId="0"/>
      <p:bldP spid="15"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7"/>
          <p:cNvSpPr/>
          <p:nvPr/>
        </p:nvSpPr>
        <p:spPr>
          <a:xfrm>
            <a:off x="468114" y="2821326"/>
            <a:ext cx="1976341" cy="1618176"/>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r>
              <a:rPr lang="zh-CN" altLang="en-US" sz="1500" b="1" dirty="0">
                <a:solidFill>
                  <a:schemeClr val="bg1">
                    <a:lumMod val="95000"/>
                  </a:schemeClr>
                </a:solidFill>
                <a:latin typeface="+mn-ea"/>
              </a:rPr>
              <a:t>产品创意</a:t>
            </a:r>
            <a:endParaRPr lang="en-US" sz="1500" b="1" dirty="0">
              <a:solidFill>
                <a:schemeClr val="bg1">
                  <a:lumMod val="95000"/>
                </a:schemeClr>
              </a:solidFill>
              <a:latin typeface="+mn-ea"/>
            </a:endParaRPr>
          </a:p>
          <a:p>
            <a:pPr algn="ctr" defTabSz="898460">
              <a:spcBef>
                <a:spcPct val="20000"/>
              </a:spcBef>
              <a:defRPr/>
            </a:pPr>
            <a:r>
              <a:rPr lang="zh-CN" altLang="en-US" sz="1000" b="1" dirty="0">
                <a:solidFill>
                  <a:schemeClr val="bg1">
                    <a:lumMod val="95000"/>
                  </a:schemeClr>
                </a:solidFill>
                <a:latin typeface="+mn-ea"/>
              </a:rPr>
              <a:t>此处添加详细文本描述，建议与标题相关并符合整体语言风格</a:t>
            </a:r>
            <a:endParaRPr lang="en-US" sz="1000" dirty="0">
              <a:solidFill>
                <a:schemeClr val="bg1">
                  <a:lumMod val="95000"/>
                </a:schemeClr>
              </a:solidFill>
              <a:latin typeface="+mn-ea"/>
            </a:endParaRPr>
          </a:p>
        </p:txBody>
      </p:sp>
      <p:sp>
        <p:nvSpPr>
          <p:cNvPr id="3" name="Rectangle 27"/>
          <p:cNvSpPr/>
          <p:nvPr/>
        </p:nvSpPr>
        <p:spPr>
          <a:xfrm>
            <a:off x="2452213" y="1071406"/>
            <a:ext cx="1976341" cy="1618176"/>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r>
              <a:rPr lang="en-US" sz="1500" b="1" dirty="0">
                <a:solidFill>
                  <a:schemeClr val="bg1">
                    <a:lumMod val="95000"/>
                  </a:schemeClr>
                </a:solidFill>
                <a:latin typeface="+mn-ea"/>
              </a:rPr>
              <a:t>3D</a:t>
            </a:r>
            <a:r>
              <a:rPr lang="zh-CN" altLang="en-US" sz="1500" b="1" dirty="0">
                <a:solidFill>
                  <a:schemeClr val="bg1">
                    <a:lumMod val="95000"/>
                  </a:schemeClr>
                </a:solidFill>
                <a:latin typeface="+mn-ea"/>
              </a:rPr>
              <a:t>设计</a:t>
            </a:r>
            <a:endParaRPr lang="en-US" sz="1500" b="1" dirty="0">
              <a:solidFill>
                <a:schemeClr val="bg1">
                  <a:lumMod val="95000"/>
                </a:schemeClr>
              </a:solidFill>
              <a:latin typeface="+mn-ea"/>
            </a:endParaRPr>
          </a:p>
          <a:p>
            <a:pPr algn="ctr" defTabSz="898460">
              <a:spcBef>
                <a:spcPct val="20000"/>
              </a:spcBef>
              <a:defRPr/>
            </a:pPr>
            <a:r>
              <a:rPr lang="zh-CN" altLang="en-US" sz="1000" b="1" dirty="0">
                <a:solidFill>
                  <a:schemeClr val="bg1">
                    <a:lumMod val="95000"/>
                  </a:schemeClr>
                </a:solidFill>
                <a:latin typeface="+mn-ea"/>
              </a:rPr>
              <a:t>此处添加详细文本描述，建议与标题相关并符合整体语言风格</a:t>
            </a:r>
            <a:endParaRPr lang="en-US" sz="1000" dirty="0">
              <a:solidFill>
                <a:schemeClr val="bg1">
                  <a:lumMod val="95000"/>
                </a:schemeClr>
              </a:solidFill>
              <a:latin typeface="+mn-ea"/>
            </a:endParaRPr>
          </a:p>
        </p:txBody>
      </p:sp>
      <p:sp>
        <p:nvSpPr>
          <p:cNvPr id="4" name="Down Arrow Callout 31"/>
          <p:cNvSpPr/>
          <p:nvPr/>
        </p:nvSpPr>
        <p:spPr>
          <a:xfrm>
            <a:off x="507997" y="1071405"/>
            <a:ext cx="1976341" cy="1956814"/>
          </a:xfrm>
          <a:prstGeom prst="downArrowCallout">
            <a:avLst>
              <a:gd name="adj1" fmla="val 23554"/>
              <a:gd name="adj2" fmla="val 10346"/>
              <a:gd name="adj3" fmla="val 10003"/>
              <a:gd name="adj4" fmla="val 89997"/>
            </a:avLst>
          </a:prstGeom>
          <a:solidFill>
            <a:srgbClr val="E11E3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endParaRPr lang="en-US" sz="4300" b="1" dirty="0">
              <a:solidFill>
                <a:schemeClr val="bg1">
                  <a:lumMod val="95000"/>
                </a:schemeClr>
              </a:solidFill>
              <a:latin typeface="+mn-ea"/>
            </a:endParaRPr>
          </a:p>
        </p:txBody>
      </p:sp>
      <p:sp>
        <p:nvSpPr>
          <p:cNvPr id="5" name="Up Arrow Callout 59"/>
          <p:cNvSpPr/>
          <p:nvPr/>
        </p:nvSpPr>
        <p:spPr>
          <a:xfrm>
            <a:off x="2468955" y="2463707"/>
            <a:ext cx="1976341" cy="1975796"/>
          </a:xfrm>
          <a:prstGeom prst="upArrowCallout">
            <a:avLst>
              <a:gd name="adj1" fmla="val 25000"/>
              <a:gd name="adj2" fmla="val 9346"/>
              <a:gd name="adj3" fmla="val 11156"/>
              <a:gd name="adj4" fmla="val 88844"/>
            </a:avLst>
          </a:prstGeom>
          <a:solidFill>
            <a:srgbClr val="E11E3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endParaRPr lang="en-US" sz="3900" dirty="0">
              <a:solidFill>
                <a:schemeClr val="bg1">
                  <a:lumMod val="95000"/>
                </a:schemeClr>
              </a:solidFill>
              <a:latin typeface="+mn-ea"/>
            </a:endParaRPr>
          </a:p>
        </p:txBody>
      </p:sp>
      <p:sp>
        <p:nvSpPr>
          <p:cNvPr id="6" name="Rectangle 13"/>
          <p:cNvSpPr/>
          <p:nvPr/>
        </p:nvSpPr>
        <p:spPr>
          <a:xfrm>
            <a:off x="4428554" y="2821326"/>
            <a:ext cx="1976341" cy="1618176"/>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r>
              <a:rPr lang="zh-CN" altLang="en-US" sz="1500" b="1" dirty="0">
                <a:solidFill>
                  <a:schemeClr val="bg1">
                    <a:lumMod val="95000"/>
                  </a:schemeClr>
                </a:solidFill>
                <a:latin typeface="+mn-ea"/>
              </a:rPr>
              <a:t>视频创意</a:t>
            </a:r>
            <a:r>
              <a:rPr lang="en-US" sz="1500" b="1" dirty="0">
                <a:solidFill>
                  <a:schemeClr val="bg1">
                    <a:lumMod val="95000"/>
                  </a:schemeClr>
                </a:solidFill>
                <a:latin typeface="+mn-ea"/>
              </a:rPr>
              <a:t/>
            </a:r>
            <a:br>
              <a:rPr lang="en-US" sz="1500" b="1" dirty="0">
                <a:solidFill>
                  <a:schemeClr val="bg1">
                    <a:lumMod val="95000"/>
                  </a:schemeClr>
                </a:solidFill>
                <a:latin typeface="+mn-ea"/>
              </a:rPr>
            </a:br>
            <a:r>
              <a:rPr lang="zh-CN" altLang="en-US" sz="1000" b="1" dirty="0">
                <a:solidFill>
                  <a:schemeClr val="bg1">
                    <a:lumMod val="95000"/>
                  </a:schemeClr>
                </a:solidFill>
                <a:latin typeface="+mn-ea"/>
              </a:rPr>
              <a:t>此处添加详细文本描述，建议与标题相关并符合整体语言风格</a:t>
            </a:r>
            <a:endParaRPr lang="en-US" sz="1000" dirty="0">
              <a:solidFill>
                <a:schemeClr val="bg1">
                  <a:lumMod val="95000"/>
                </a:schemeClr>
              </a:solidFill>
              <a:latin typeface="+mn-ea"/>
            </a:endParaRPr>
          </a:p>
        </p:txBody>
      </p:sp>
      <p:sp>
        <p:nvSpPr>
          <p:cNvPr id="7" name="Down Arrow Callout 14"/>
          <p:cNvSpPr/>
          <p:nvPr/>
        </p:nvSpPr>
        <p:spPr>
          <a:xfrm>
            <a:off x="4434487" y="1071405"/>
            <a:ext cx="1976341" cy="1956814"/>
          </a:xfrm>
          <a:prstGeom prst="downArrowCallout">
            <a:avLst>
              <a:gd name="adj1" fmla="val 23554"/>
              <a:gd name="adj2" fmla="val 10346"/>
              <a:gd name="adj3" fmla="val 10003"/>
              <a:gd name="adj4" fmla="val 89997"/>
            </a:avLst>
          </a:prstGeom>
          <a:solidFill>
            <a:srgbClr val="E11E3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endParaRPr lang="en-US" sz="1000" dirty="0">
              <a:solidFill>
                <a:schemeClr val="bg1">
                  <a:lumMod val="95000"/>
                </a:schemeClr>
              </a:solidFill>
              <a:latin typeface="+mn-ea"/>
            </a:endParaRPr>
          </a:p>
        </p:txBody>
      </p:sp>
      <p:sp>
        <p:nvSpPr>
          <p:cNvPr id="8" name="Rectangle 17"/>
          <p:cNvSpPr/>
          <p:nvPr/>
        </p:nvSpPr>
        <p:spPr>
          <a:xfrm>
            <a:off x="6372770" y="1071406"/>
            <a:ext cx="1976341" cy="1618176"/>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r>
              <a:rPr lang="zh-CN" altLang="en-US" sz="1500" b="1" dirty="0">
                <a:solidFill>
                  <a:schemeClr val="bg1">
                    <a:lumMod val="95000"/>
                  </a:schemeClr>
                </a:solidFill>
                <a:latin typeface="+mn-ea"/>
              </a:rPr>
              <a:t>手机</a:t>
            </a:r>
            <a:r>
              <a:rPr lang="en-US" sz="1500" b="1" dirty="0">
                <a:solidFill>
                  <a:schemeClr val="bg1">
                    <a:lumMod val="95000"/>
                  </a:schemeClr>
                </a:solidFill>
                <a:latin typeface="+mn-ea"/>
              </a:rPr>
              <a:t>APP</a:t>
            </a:r>
          </a:p>
          <a:p>
            <a:pPr algn="ctr" defTabSz="898460">
              <a:spcBef>
                <a:spcPct val="20000"/>
              </a:spcBef>
              <a:defRPr/>
            </a:pPr>
            <a:r>
              <a:rPr lang="zh-CN" altLang="en-US" sz="1000" b="1" dirty="0">
                <a:solidFill>
                  <a:schemeClr val="bg1">
                    <a:lumMod val="95000"/>
                  </a:schemeClr>
                </a:solidFill>
                <a:latin typeface="+mn-ea"/>
              </a:rPr>
              <a:t>此处添加详细文本描述，建议与标题相关并符合整体语言风格</a:t>
            </a:r>
            <a:endParaRPr lang="en-US" sz="1000" dirty="0">
              <a:solidFill>
                <a:schemeClr val="bg1">
                  <a:lumMod val="95000"/>
                </a:schemeClr>
              </a:solidFill>
              <a:latin typeface="+mn-ea"/>
            </a:endParaRPr>
          </a:p>
        </p:txBody>
      </p:sp>
      <p:sp>
        <p:nvSpPr>
          <p:cNvPr id="9" name="Up Arrow Callout 18"/>
          <p:cNvSpPr/>
          <p:nvPr/>
        </p:nvSpPr>
        <p:spPr>
          <a:xfrm>
            <a:off x="6372770" y="2463707"/>
            <a:ext cx="1976341" cy="1975796"/>
          </a:xfrm>
          <a:prstGeom prst="upArrowCallout">
            <a:avLst>
              <a:gd name="adj1" fmla="val 25000"/>
              <a:gd name="adj2" fmla="val 9346"/>
              <a:gd name="adj3" fmla="val 11156"/>
              <a:gd name="adj4" fmla="val 88844"/>
            </a:avLst>
          </a:prstGeom>
          <a:solidFill>
            <a:srgbClr val="E11E3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846" tIns="44923" rIns="89846" bIns="44923" rtlCol="0" anchor="ctr"/>
          <a:lstStyle/>
          <a:p>
            <a:pPr algn="ctr" defTabSz="898460">
              <a:spcBef>
                <a:spcPct val="20000"/>
              </a:spcBef>
              <a:defRPr/>
            </a:pPr>
            <a:endParaRPr lang="en-US" sz="5900" dirty="0">
              <a:solidFill>
                <a:schemeClr val="bg1">
                  <a:lumMod val="95000"/>
                </a:schemeClr>
              </a:solidFill>
              <a:latin typeface="+mn-ea"/>
            </a:endParaRPr>
          </a:p>
        </p:txBody>
      </p:sp>
      <p:sp>
        <p:nvSpPr>
          <p:cNvPr id="10" name="Freeform 144"/>
          <p:cNvSpPr>
            <a:spLocks/>
          </p:cNvSpPr>
          <p:nvPr/>
        </p:nvSpPr>
        <p:spPr bwMode="auto">
          <a:xfrm>
            <a:off x="3253174" y="3354915"/>
            <a:ext cx="394641" cy="425152"/>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89846" tIns="44923" rIns="89846" bIns="44923" numCol="1" anchor="t" anchorCtr="0" compatLnSpc="1">
            <a:prstTxWarp prst="textNoShape">
              <a:avLst/>
            </a:prstTxWarp>
          </a:bodyPr>
          <a:lstStyle/>
          <a:p>
            <a:endParaRPr lang="en-US">
              <a:latin typeface="+mn-ea"/>
            </a:endParaRPr>
          </a:p>
        </p:txBody>
      </p:sp>
      <p:sp>
        <p:nvSpPr>
          <p:cNvPr id="11" name="Freeform 149"/>
          <p:cNvSpPr>
            <a:spLocks/>
          </p:cNvSpPr>
          <p:nvPr/>
        </p:nvSpPr>
        <p:spPr bwMode="auto">
          <a:xfrm>
            <a:off x="7274031" y="3318965"/>
            <a:ext cx="416902" cy="40701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89846" tIns="44923" rIns="89846" bIns="44923" numCol="1" anchor="t" anchorCtr="0" compatLnSpc="1">
            <a:prstTxWarp prst="textNoShape">
              <a:avLst/>
            </a:prstTxWarp>
          </a:bodyPr>
          <a:lstStyle/>
          <a:p>
            <a:endParaRPr lang="en-US">
              <a:latin typeface="+mn-ea"/>
            </a:endParaRPr>
          </a:p>
        </p:txBody>
      </p:sp>
      <p:sp>
        <p:nvSpPr>
          <p:cNvPr id="12" name="Freeform 143"/>
          <p:cNvSpPr>
            <a:spLocks noEditPoints="1"/>
          </p:cNvSpPr>
          <p:nvPr/>
        </p:nvSpPr>
        <p:spPr bwMode="auto">
          <a:xfrm>
            <a:off x="1390340" y="1772918"/>
            <a:ext cx="461426" cy="42313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89846" tIns="44923" rIns="89846" bIns="44923" numCol="1" anchor="t" anchorCtr="0" compatLnSpc="1">
            <a:prstTxWarp prst="textNoShape">
              <a:avLst/>
            </a:prstTxWarp>
          </a:bodyPr>
          <a:lstStyle/>
          <a:p>
            <a:endParaRPr lang="en-US">
              <a:latin typeface="+mn-ea"/>
            </a:endParaRPr>
          </a:p>
        </p:txBody>
      </p:sp>
      <p:sp>
        <p:nvSpPr>
          <p:cNvPr id="13" name="Freeform 150"/>
          <p:cNvSpPr>
            <a:spLocks noEditPoints="1"/>
          </p:cNvSpPr>
          <p:nvPr/>
        </p:nvSpPr>
        <p:spPr bwMode="auto">
          <a:xfrm>
            <a:off x="5361047" y="1726574"/>
            <a:ext cx="366308" cy="469482"/>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89846" tIns="44923" rIns="89846" bIns="44923"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5542">
        <p14:switch dir="r"/>
      </p:transition>
    </mc:Choice>
    <mc:Fallback xmlns="">
      <p:transition spd="slow" advTm="5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2"/>
          <p:cNvGrpSpPr/>
          <p:nvPr/>
        </p:nvGrpSpPr>
        <p:grpSpPr>
          <a:xfrm>
            <a:off x="2456529" y="2444854"/>
            <a:ext cx="1222347" cy="1216839"/>
            <a:chOff x="4993868" y="2326868"/>
            <a:chExt cx="2204265" cy="2204265"/>
          </a:xfrm>
          <a:solidFill>
            <a:srgbClr val="E11E34"/>
          </a:solidFill>
          <a:effectLst>
            <a:outerShdw blurRad="292100" dist="114300" dir="2700000" algn="tl" rotWithShape="0">
              <a:prstClr val="black">
                <a:alpha val="25000"/>
              </a:prstClr>
            </a:outerShdw>
          </a:effectLst>
        </p:grpSpPr>
        <p:sp>
          <p:nvSpPr>
            <p:cNvPr id="3"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4" name="椭圆 59"/>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5" name="椭圆 61"/>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6" name="组合 63"/>
          <p:cNvGrpSpPr/>
          <p:nvPr/>
        </p:nvGrpSpPr>
        <p:grpSpPr>
          <a:xfrm>
            <a:off x="3372952" y="1750440"/>
            <a:ext cx="1222347" cy="1216839"/>
            <a:chOff x="4993868" y="2326868"/>
            <a:chExt cx="2204265" cy="2204265"/>
          </a:xfrm>
          <a:solidFill>
            <a:srgbClr val="E11E34"/>
          </a:solidFill>
          <a:effectLst>
            <a:outerShdw blurRad="292100" dist="114300" dir="2700000" algn="tl" rotWithShape="0">
              <a:prstClr val="black">
                <a:alpha val="25000"/>
              </a:prstClr>
            </a:outerShdw>
          </a:effectLst>
        </p:grpSpPr>
        <p:sp>
          <p:nvSpPr>
            <p:cNvPr id="7"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8" name="椭圆 65"/>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9" name="椭圆 66"/>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10" name="组合 71"/>
          <p:cNvGrpSpPr/>
          <p:nvPr/>
        </p:nvGrpSpPr>
        <p:grpSpPr>
          <a:xfrm>
            <a:off x="4332332" y="2444854"/>
            <a:ext cx="1222347" cy="1216839"/>
            <a:chOff x="4993868" y="2326868"/>
            <a:chExt cx="2204265" cy="2204265"/>
          </a:xfrm>
          <a:solidFill>
            <a:srgbClr val="E11E34"/>
          </a:solidFill>
          <a:effectLst>
            <a:outerShdw blurRad="292100" dist="114300" dir="2700000" algn="tl" rotWithShape="0">
              <a:prstClr val="black">
                <a:alpha val="25000"/>
              </a:prstClr>
            </a:outerShdw>
          </a:effectLst>
        </p:grpSpPr>
        <p:sp>
          <p:nvSpPr>
            <p:cNvPr id="11" name="任意多边形 72"/>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12" name="椭圆 73"/>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13" name="椭圆 74"/>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14" name="组合 75"/>
          <p:cNvGrpSpPr/>
          <p:nvPr/>
        </p:nvGrpSpPr>
        <p:grpSpPr>
          <a:xfrm>
            <a:off x="5266009" y="1750440"/>
            <a:ext cx="1222347" cy="1216839"/>
            <a:chOff x="4993868" y="2326868"/>
            <a:chExt cx="2204265" cy="2204265"/>
          </a:xfrm>
          <a:solidFill>
            <a:srgbClr val="E11E34"/>
          </a:solidFill>
          <a:effectLst>
            <a:outerShdw blurRad="292100" dist="114300" dir="2700000" algn="tl" rotWithShape="0">
              <a:prstClr val="black">
                <a:alpha val="25000"/>
              </a:prstClr>
            </a:outerShdw>
          </a:effectLst>
        </p:grpSpPr>
        <p:sp>
          <p:nvSpPr>
            <p:cNvPr id="15" name="任意多边形 7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16" name="椭圆 77"/>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17" name="椭圆 78"/>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18" name="组合 80"/>
          <p:cNvGrpSpPr/>
          <p:nvPr/>
        </p:nvGrpSpPr>
        <p:grpSpPr>
          <a:xfrm>
            <a:off x="6127347" y="1362397"/>
            <a:ext cx="2572646" cy="718448"/>
            <a:chOff x="5947699" y="908862"/>
            <a:chExt cx="3485550" cy="977796"/>
          </a:xfrm>
        </p:grpSpPr>
        <p:grpSp>
          <p:nvGrpSpPr>
            <p:cNvPr id="19" name="组合 81"/>
            <p:cNvGrpSpPr/>
            <p:nvPr/>
          </p:nvGrpSpPr>
          <p:grpSpPr>
            <a:xfrm flipV="1">
              <a:off x="5947699" y="1317986"/>
              <a:ext cx="2684915" cy="333365"/>
              <a:chOff x="5272248" y="4626108"/>
              <a:chExt cx="2684915" cy="333365"/>
            </a:xfrm>
          </p:grpSpPr>
          <p:sp>
            <p:nvSpPr>
              <p:cNvPr id="22" name="椭圆 84"/>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8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文本框 82"/>
            <p:cNvSpPr txBox="1"/>
            <p:nvPr/>
          </p:nvSpPr>
          <p:spPr>
            <a:xfrm>
              <a:off x="6852147" y="908862"/>
              <a:ext cx="1780467" cy="397935"/>
            </a:xfrm>
            <a:prstGeom prst="rect">
              <a:avLst/>
            </a:prstGeom>
            <a:noFill/>
          </p:spPr>
          <p:txBody>
            <a:bodyPr wrap="square" rtlCol="0">
              <a:spAutoFit/>
            </a:bodyPr>
            <a:lstStyle/>
            <a:p>
              <a:pPr algn="r">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点击添加标题</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文本框 83"/>
            <p:cNvSpPr txBox="1"/>
            <p:nvPr/>
          </p:nvSpPr>
          <p:spPr>
            <a:xfrm>
              <a:off x="6290682" y="1331295"/>
              <a:ext cx="3142567" cy="555363"/>
            </a:xfrm>
            <a:prstGeom prst="rect">
              <a:avLst/>
            </a:prstGeom>
            <a:noFill/>
          </p:spPr>
          <p:txBody>
            <a:bodyPr wrap="square" rtlCol="0">
              <a:spAutoFit/>
            </a:bodyPr>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此处输入您的文本请在此处输入您的文本此处输入您的文本此处输入您的文本</a:t>
              </a:r>
            </a:p>
          </p:txBody>
        </p:sp>
      </p:grpSp>
      <p:grpSp>
        <p:nvGrpSpPr>
          <p:cNvPr id="24" name="组合 86"/>
          <p:cNvGrpSpPr/>
          <p:nvPr/>
        </p:nvGrpSpPr>
        <p:grpSpPr>
          <a:xfrm flipV="1">
            <a:off x="5203221" y="3484975"/>
            <a:ext cx="2671886" cy="662722"/>
            <a:chOff x="5947699" y="780398"/>
            <a:chExt cx="3620006" cy="901953"/>
          </a:xfrm>
        </p:grpSpPr>
        <p:grpSp>
          <p:nvGrpSpPr>
            <p:cNvPr id="25" name="组合 87"/>
            <p:cNvGrpSpPr/>
            <p:nvPr/>
          </p:nvGrpSpPr>
          <p:grpSpPr>
            <a:xfrm flipV="1">
              <a:off x="5947699" y="1317986"/>
              <a:ext cx="2684915" cy="333365"/>
              <a:chOff x="5272248" y="4626108"/>
              <a:chExt cx="2684915" cy="333365"/>
            </a:xfrm>
          </p:grpSpPr>
          <p:sp>
            <p:nvSpPr>
              <p:cNvPr id="28" name="椭圆 90"/>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9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88"/>
            <p:cNvSpPr txBox="1"/>
            <p:nvPr/>
          </p:nvSpPr>
          <p:spPr>
            <a:xfrm flipV="1">
              <a:off x="6852147" y="1284416"/>
              <a:ext cx="1780467" cy="397935"/>
            </a:xfrm>
            <a:prstGeom prst="rect">
              <a:avLst/>
            </a:prstGeom>
            <a:noFill/>
          </p:spPr>
          <p:txBody>
            <a:bodyPr wrap="square" rtlCol="0">
              <a:spAutoFit/>
            </a:bodyPr>
            <a:lstStyle/>
            <a:p>
              <a:pPr algn="r">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点击添加标题</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文本框 89"/>
            <p:cNvSpPr txBox="1"/>
            <p:nvPr/>
          </p:nvSpPr>
          <p:spPr>
            <a:xfrm flipV="1">
              <a:off x="6290683" y="780398"/>
              <a:ext cx="3277022" cy="555362"/>
            </a:xfrm>
            <a:prstGeom prst="rect">
              <a:avLst/>
            </a:prstGeom>
            <a:noFill/>
          </p:spPr>
          <p:txBody>
            <a:bodyPr wrap="square" rtlCol="0">
              <a:spAutoFit/>
            </a:bodyPr>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此处输入您的文本请在此处输入您的文本此处输入您的文本此处输入您的文本</a:t>
              </a:r>
            </a:p>
          </p:txBody>
        </p:sp>
      </p:grpSp>
      <p:grpSp>
        <p:nvGrpSpPr>
          <p:cNvPr id="30" name="组合 92"/>
          <p:cNvGrpSpPr/>
          <p:nvPr/>
        </p:nvGrpSpPr>
        <p:grpSpPr>
          <a:xfrm flipH="1">
            <a:off x="526101" y="1363723"/>
            <a:ext cx="3205030" cy="718448"/>
            <a:chOff x="5947699" y="908862"/>
            <a:chExt cx="4342335" cy="977796"/>
          </a:xfrm>
        </p:grpSpPr>
        <p:grpSp>
          <p:nvGrpSpPr>
            <p:cNvPr id="31" name="组合 93"/>
            <p:cNvGrpSpPr/>
            <p:nvPr/>
          </p:nvGrpSpPr>
          <p:grpSpPr>
            <a:xfrm flipV="1">
              <a:off x="5947699" y="1317986"/>
              <a:ext cx="2684915" cy="333365"/>
              <a:chOff x="5272248" y="4626108"/>
              <a:chExt cx="2684915" cy="333365"/>
            </a:xfrm>
          </p:grpSpPr>
          <p:sp>
            <p:nvSpPr>
              <p:cNvPr id="34" name="椭圆 96"/>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9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文本框 94"/>
            <p:cNvSpPr txBox="1"/>
            <p:nvPr/>
          </p:nvSpPr>
          <p:spPr>
            <a:xfrm>
              <a:off x="6852145" y="908862"/>
              <a:ext cx="2117089" cy="439822"/>
            </a:xfrm>
            <a:prstGeom prst="rect">
              <a:avLst/>
            </a:prstGeom>
            <a:noFill/>
          </p:spPr>
          <p:txBody>
            <a:bodyPr wrap="square" rtlCol="0">
              <a:spAutoFit/>
            </a:bodyPr>
            <a:lstStyle/>
            <a:p>
              <a:pPr algn="r">
                <a:defRPr/>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点击添加标题</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文本框 95"/>
            <p:cNvSpPr txBox="1"/>
            <p:nvPr/>
          </p:nvSpPr>
          <p:spPr>
            <a:xfrm>
              <a:off x="6290682" y="1331295"/>
              <a:ext cx="3999352" cy="555363"/>
            </a:xfrm>
            <a:prstGeom prst="rect">
              <a:avLst/>
            </a:prstGeom>
            <a:noFill/>
          </p:spPr>
          <p:txBody>
            <a:bodyPr wrap="square" rtlCol="0">
              <a:spAutoFit/>
            </a:bodyPr>
            <a:lstStyle/>
            <a:p>
              <a:pPr algn="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此处输入您的文本请在此处输入您的文本此处输入您的文本此处输入您的文本</a:t>
              </a:r>
            </a:p>
          </p:txBody>
        </p:sp>
      </p:grpSp>
      <p:grpSp>
        <p:nvGrpSpPr>
          <p:cNvPr id="36" name="组合 104"/>
          <p:cNvGrpSpPr/>
          <p:nvPr/>
        </p:nvGrpSpPr>
        <p:grpSpPr>
          <a:xfrm flipH="1" flipV="1">
            <a:off x="301132" y="3473310"/>
            <a:ext cx="2534528" cy="662722"/>
            <a:chOff x="5947699" y="780398"/>
            <a:chExt cx="3433907" cy="901953"/>
          </a:xfrm>
        </p:grpSpPr>
        <p:grpSp>
          <p:nvGrpSpPr>
            <p:cNvPr id="37" name="组合 105"/>
            <p:cNvGrpSpPr/>
            <p:nvPr/>
          </p:nvGrpSpPr>
          <p:grpSpPr>
            <a:xfrm flipV="1">
              <a:off x="5947699" y="1317986"/>
              <a:ext cx="2684915" cy="333365"/>
              <a:chOff x="5272248" y="4626108"/>
              <a:chExt cx="2684915" cy="333365"/>
            </a:xfrm>
          </p:grpSpPr>
          <p:sp>
            <p:nvSpPr>
              <p:cNvPr id="40" name="椭圆 108"/>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109"/>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文本框 106"/>
            <p:cNvSpPr txBox="1"/>
            <p:nvPr/>
          </p:nvSpPr>
          <p:spPr>
            <a:xfrm flipV="1">
              <a:off x="6852146" y="1284416"/>
              <a:ext cx="1780468" cy="397935"/>
            </a:xfrm>
            <a:prstGeom prst="rect">
              <a:avLst/>
            </a:prstGeom>
            <a:noFill/>
          </p:spPr>
          <p:txBody>
            <a:bodyPr wrap="square" rtlCol="0">
              <a:spAutoFit/>
            </a:bodyPr>
            <a:lstStyle/>
            <a:p>
              <a:pPr algn="r">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点击添加标题</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9" name="文本框 107"/>
            <p:cNvSpPr txBox="1"/>
            <p:nvPr/>
          </p:nvSpPr>
          <p:spPr>
            <a:xfrm flipV="1">
              <a:off x="6290682" y="780398"/>
              <a:ext cx="3090924" cy="555362"/>
            </a:xfrm>
            <a:prstGeom prst="rect">
              <a:avLst/>
            </a:prstGeom>
            <a:noFill/>
          </p:spPr>
          <p:txBody>
            <a:bodyPr wrap="square" rtlCol="0">
              <a:spAutoFit/>
            </a:bodyPr>
            <a:lstStyle/>
            <a:p>
              <a:pPr algn="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此处输入您的文本请在此处输入您的文本此处输入您的文本此处输入您的文本</a:t>
              </a:r>
            </a:p>
          </p:txBody>
        </p:sp>
      </p:grpSp>
      <p:grpSp>
        <p:nvGrpSpPr>
          <p:cNvPr id="42" name="Group 36"/>
          <p:cNvGrpSpPr>
            <a:grpSpLocks noChangeAspect="1"/>
          </p:cNvGrpSpPr>
          <p:nvPr/>
        </p:nvGrpSpPr>
        <p:grpSpPr bwMode="auto">
          <a:xfrm>
            <a:off x="3073895" y="1341176"/>
            <a:ext cx="321507" cy="276443"/>
            <a:chOff x="3321" y="1710"/>
            <a:chExt cx="1042" cy="900"/>
          </a:xfrm>
          <a:solidFill>
            <a:srgbClr val="E71D33"/>
          </a:solidFill>
        </p:grpSpPr>
        <p:sp>
          <p:nvSpPr>
            <p:cNvPr id="43"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44"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45"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46" name="Freeform 42"/>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grpSp>
      <p:sp>
        <p:nvSpPr>
          <p:cNvPr id="47" name="Freeform 53"/>
          <p:cNvSpPr>
            <a:spLocks noEditPoints="1"/>
          </p:cNvSpPr>
          <p:nvPr/>
        </p:nvSpPr>
        <p:spPr bwMode="auto">
          <a:xfrm>
            <a:off x="2146835" y="3416116"/>
            <a:ext cx="299574" cy="298224"/>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rgbClr val="E71D33"/>
          </a:solidFill>
          <a:ln>
            <a:noFill/>
          </a:ln>
        </p:spPr>
        <p:txBody>
          <a:bodyPr vert="horz" wrap="square" lIns="67374" tIns="33687" rIns="67374" bIns="33687"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grpSp>
        <p:nvGrpSpPr>
          <p:cNvPr id="48" name="Group 46"/>
          <p:cNvGrpSpPr>
            <a:grpSpLocks noChangeAspect="1"/>
          </p:cNvGrpSpPr>
          <p:nvPr/>
        </p:nvGrpSpPr>
        <p:grpSpPr bwMode="auto">
          <a:xfrm>
            <a:off x="6393245" y="1371677"/>
            <a:ext cx="378930" cy="233542"/>
            <a:chOff x="3098" y="1701"/>
            <a:chExt cx="1486" cy="920"/>
          </a:xfrm>
          <a:solidFill>
            <a:srgbClr val="E71D33"/>
          </a:solidFill>
        </p:grpSpPr>
        <p:sp>
          <p:nvSpPr>
            <p:cNvPr id="49"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50"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51"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grpSp>
      <p:sp>
        <p:nvSpPr>
          <p:cNvPr id="52" name="Freeform 57"/>
          <p:cNvSpPr>
            <a:spLocks noEditPoints="1"/>
          </p:cNvSpPr>
          <p:nvPr/>
        </p:nvSpPr>
        <p:spPr bwMode="auto">
          <a:xfrm>
            <a:off x="5576668" y="3463715"/>
            <a:ext cx="264689" cy="264004"/>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E71D33"/>
          </a:solidFill>
          <a:ln>
            <a:noFill/>
          </a:ln>
        </p:spPr>
        <p:txBody>
          <a:bodyPr vert="horz" wrap="square" lIns="67374" tIns="33687" rIns="67374" bIns="33687" numCol="1" anchor="t" anchorCtr="0" compatLnSpc="1"/>
          <a:lstStyle/>
          <a:p>
            <a:pPr>
              <a:defRPr/>
            </a:pPr>
            <a:endParaRPr lang="zh-CN" altLang="en-US" sz="2400" dirty="0">
              <a:solidFill>
                <a:prstClr val="black"/>
              </a:solidFill>
              <a:latin typeface="Calibri" panose="020F0502020204030204"/>
              <a:ea typeface="宋体" panose="02010600030101010101" pitchFamily="2" charset="-122"/>
            </a:endParaRPr>
          </a:p>
        </p:txBody>
      </p:sp>
      <p:sp>
        <p:nvSpPr>
          <p:cNvPr id="53" name="文本框 122"/>
          <p:cNvSpPr txBox="1"/>
          <p:nvPr/>
        </p:nvSpPr>
        <p:spPr>
          <a:xfrm>
            <a:off x="2694389" y="2798584"/>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01</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4" name="文本框 125"/>
          <p:cNvSpPr txBox="1"/>
          <p:nvPr/>
        </p:nvSpPr>
        <p:spPr>
          <a:xfrm>
            <a:off x="3617036" y="2083039"/>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02</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5" name="文本框 128"/>
          <p:cNvSpPr txBox="1"/>
          <p:nvPr/>
        </p:nvSpPr>
        <p:spPr>
          <a:xfrm>
            <a:off x="5515801" y="2126718"/>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04</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6" name="文本框 131"/>
          <p:cNvSpPr txBox="1"/>
          <p:nvPr/>
        </p:nvSpPr>
        <p:spPr>
          <a:xfrm>
            <a:off x="4574417" y="2775172"/>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03</a:t>
            </a:r>
            <a:endParaRPr lang="zh-CN" altLang="en-US" sz="2900" dirty="0">
              <a:solidFill>
                <a:schemeClr val="bg1"/>
              </a:solidFill>
              <a:latin typeface="Impact" panose="020B0806030902050204" pitchFamily="34" charset="0"/>
              <a:ea typeface="宋体" panose="02010600030101010101" pitchFamily="2"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6453">
        <p14:switch dir="r"/>
      </p:transition>
    </mc:Choice>
    <mc:Fallback xmlns="">
      <p:transition spd="slow" advTm="64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 calcmode="lin" valueType="num">
                                      <p:cBhvr>
                                        <p:cTn id="16" dur="500" fill="hold"/>
                                        <p:tgtEl>
                                          <p:spTgt spid="6"/>
                                        </p:tgtEl>
                                        <p:attrNameLst>
                                          <p:attrName>style.rotation</p:attrName>
                                        </p:attrNameLst>
                                      </p:cBhvr>
                                      <p:tavLst>
                                        <p:tav tm="0">
                                          <p:val>
                                            <p:fltVal val="360"/>
                                          </p:val>
                                        </p:tav>
                                        <p:tav tm="100000">
                                          <p:val>
                                            <p:fltVal val="0"/>
                                          </p:val>
                                        </p:tav>
                                      </p:tavLst>
                                    </p:anim>
                                    <p:animEffect transition="in" filter="fade">
                                      <p:cBhvr>
                                        <p:cTn id="17" dur="500"/>
                                        <p:tgtEl>
                                          <p:spTgt spid="6"/>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 calcmode="lin" valueType="num">
                                      <p:cBhvr>
                                        <p:cTn id="23" dur="500" fill="hold"/>
                                        <p:tgtEl>
                                          <p:spTgt spid="10"/>
                                        </p:tgtEl>
                                        <p:attrNameLst>
                                          <p:attrName>style.rotation</p:attrName>
                                        </p:attrNameLst>
                                      </p:cBhvr>
                                      <p:tavLst>
                                        <p:tav tm="0">
                                          <p:val>
                                            <p:fltVal val="360"/>
                                          </p:val>
                                        </p:tav>
                                        <p:tav tm="100000">
                                          <p:val>
                                            <p:fltVal val="0"/>
                                          </p:val>
                                        </p:tav>
                                      </p:tavLst>
                                    </p:anim>
                                    <p:animEffect transition="in" filter="fade">
                                      <p:cBhvr>
                                        <p:cTn id="24" dur="500"/>
                                        <p:tgtEl>
                                          <p:spTgt spid="10"/>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 calcmode="lin" valueType="num">
                                      <p:cBhvr>
                                        <p:cTn id="30" dur="500" fill="hold"/>
                                        <p:tgtEl>
                                          <p:spTgt spid="14"/>
                                        </p:tgtEl>
                                        <p:attrNameLst>
                                          <p:attrName>style.rotation</p:attrName>
                                        </p:attrNameLst>
                                      </p:cBhvr>
                                      <p:tavLst>
                                        <p:tav tm="0">
                                          <p:val>
                                            <p:fltVal val="360"/>
                                          </p:val>
                                        </p:tav>
                                        <p:tav tm="100000">
                                          <p:val>
                                            <p:fltVal val="0"/>
                                          </p:val>
                                        </p:tav>
                                      </p:tavLst>
                                    </p:anim>
                                    <p:animEffect transition="in" filter="fade">
                                      <p:cBhvr>
                                        <p:cTn id="31" dur="500"/>
                                        <p:tgtEl>
                                          <p:spTgt spid="14"/>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 calcmode="lin" valueType="num">
                                      <p:cBhvr>
                                        <p:cTn id="37" dur="500" fill="hold"/>
                                        <p:tgtEl>
                                          <p:spTgt spid="53"/>
                                        </p:tgtEl>
                                        <p:attrNameLst>
                                          <p:attrName>style.rotation</p:attrName>
                                        </p:attrNameLst>
                                      </p:cBhvr>
                                      <p:tavLst>
                                        <p:tav tm="0">
                                          <p:val>
                                            <p:fltVal val="360"/>
                                          </p:val>
                                        </p:tav>
                                        <p:tav tm="100000">
                                          <p:val>
                                            <p:fltVal val="0"/>
                                          </p:val>
                                        </p:tav>
                                      </p:tavLst>
                                    </p:anim>
                                    <p:animEffect transition="in" filter="fade">
                                      <p:cBhvr>
                                        <p:cTn id="38" dur="500"/>
                                        <p:tgtEl>
                                          <p:spTgt spid="53"/>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 calcmode="lin" valueType="num">
                                      <p:cBhvr>
                                        <p:cTn id="43" dur="500" fill="hold"/>
                                        <p:tgtEl>
                                          <p:spTgt spid="54"/>
                                        </p:tgtEl>
                                        <p:attrNameLst>
                                          <p:attrName>style.rotation</p:attrName>
                                        </p:attrNameLst>
                                      </p:cBhvr>
                                      <p:tavLst>
                                        <p:tav tm="0">
                                          <p:val>
                                            <p:fltVal val="360"/>
                                          </p:val>
                                        </p:tav>
                                        <p:tav tm="100000">
                                          <p:val>
                                            <p:fltVal val="0"/>
                                          </p:val>
                                        </p:tav>
                                      </p:tavLst>
                                    </p:anim>
                                    <p:animEffect transition="in" filter="fade">
                                      <p:cBhvr>
                                        <p:cTn id="44" dur="500"/>
                                        <p:tgtEl>
                                          <p:spTgt spid="54"/>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fltVal val="0"/>
                                          </p:val>
                                        </p:tav>
                                        <p:tav tm="100000">
                                          <p:val>
                                            <p:strVal val="#ppt_h"/>
                                          </p:val>
                                        </p:tav>
                                      </p:tavLst>
                                    </p:anim>
                                    <p:anim calcmode="lin" valueType="num">
                                      <p:cBhvr>
                                        <p:cTn id="49" dur="500" fill="hold"/>
                                        <p:tgtEl>
                                          <p:spTgt spid="56"/>
                                        </p:tgtEl>
                                        <p:attrNameLst>
                                          <p:attrName>style.rotation</p:attrName>
                                        </p:attrNameLst>
                                      </p:cBhvr>
                                      <p:tavLst>
                                        <p:tav tm="0">
                                          <p:val>
                                            <p:fltVal val="360"/>
                                          </p:val>
                                        </p:tav>
                                        <p:tav tm="100000">
                                          <p:val>
                                            <p:fltVal val="0"/>
                                          </p:val>
                                        </p:tav>
                                      </p:tavLst>
                                    </p:anim>
                                    <p:animEffect transition="in" filter="fade">
                                      <p:cBhvr>
                                        <p:cTn id="50" dur="500"/>
                                        <p:tgtEl>
                                          <p:spTgt spid="56"/>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 calcmode="lin" valueType="num">
                                      <p:cBhvr>
                                        <p:cTn id="55" dur="500" fill="hold"/>
                                        <p:tgtEl>
                                          <p:spTgt spid="55"/>
                                        </p:tgtEl>
                                        <p:attrNameLst>
                                          <p:attrName>style.rotation</p:attrName>
                                        </p:attrNameLst>
                                      </p:cBhvr>
                                      <p:tavLst>
                                        <p:tav tm="0">
                                          <p:val>
                                            <p:fltVal val="360"/>
                                          </p:val>
                                        </p:tav>
                                        <p:tav tm="100000">
                                          <p:val>
                                            <p:fltVal val="0"/>
                                          </p:val>
                                        </p:tav>
                                      </p:tavLst>
                                    </p:anim>
                                    <p:animEffect transition="in" filter="fade">
                                      <p:cBhvr>
                                        <p:cTn id="56" dur="500"/>
                                        <p:tgtEl>
                                          <p:spTgt spid="55"/>
                                        </p:tgtEl>
                                      </p:cBhvr>
                                    </p:animEffect>
                                  </p:childTnLst>
                                </p:cTn>
                              </p:par>
                            </p:childTnLst>
                          </p:cTn>
                        </p:par>
                        <p:par>
                          <p:cTn id="57" fill="hold">
                            <p:stCondLst>
                              <p:cond delay="2500"/>
                            </p:stCondLst>
                            <p:childTnLst>
                              <p:par>
                                <p:cTn id="58" presetID="42" presetClass="entr" presetSubtype="0"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anim calcmode="lin" valueType="num">
                                      <p:cBhvr>
                                        <p:cTn id="66" dur="1000" fill="hold"/>
                                        <p:tgtEl>
                                          <p:spTgt spid="47"/>
                                        </p:tgtEl>
                                        <p:attrNameLst>
                                          <p:attrName>ppt_x</p:attrName>
                                        </p:attrNameLst>
                                      </p:cBhvr>
                                      <p:tavLst>
                                        <p:tav tm="0">
                                          <p:val>
                                            <p:strVal val="#ppt_x"/>
                                          </p:val>
                                        </p:tav>
                                        <p:tav tm="100000">
                                          <p:val>
                                            <p:strVal val="#ppt_x"/>
                                          </p:val>
                                        </p:tav>
                                      </p:tavLst>
                                    </p:anim>
                                    <p:anim calcmode="lin" valueType="num">
                                      <p:cBhvr>
                                        <p:cTn id="67" dur="1000" fill="hold"/>
                                        <p:tgtEl>
                                          <p:spTgt spid="4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1000"/>
                                        <p:tgtEl>
                                          <p:spTgt spid="48"/>
                                        </p:tgtEl>
                                      </p:cBhvr>
                                    </p:animEffect>
                                    <p:anim calcmode="lin" valueType="num">
                                      <p:cBhvr>
                                        <p:cTn id="86" dur="1000" fill="hold"/>
                                        <p:tgtEl>
                                          <p:spTgt spid="48"/>
                                        </p:tgtEl>
                                        <p:attrNameLst>
                                          <p:attrName>ppt_x</p:attrName>
                                        </p:attrNameLst>
                                      </p:cBhvr>
                                      <p:tavLst>
                                        <p:tav tm="0">
                                          <p:val>
                                            <p:strVal val="#ppt_x"/>
                                          </p:val>
                                        </p:tav>
                                        <p:tav tm="100000">
                                          <p:val>
                                            <p:strVal val="#ppt_x"/>
                                          </p:val>
                                        </p:tav>
                                      </p:tavLst>
                                    </p:anim>
                                    <p:anim calcmode="lin" valueType="num">
                                      <p:cBhvr>
                                        <p:cTn id="87" dur="1000" fill="hold"/>
                                        <p:tgtEl>
                                          <p:spTgt spid="48"/>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1000"/>
                                        <p:tgtEl>
                                          <p:spTgt spid="24"/>
                                        </p:tgtEl>
                                      </p:cBhvr>
                                    </p:animEffect>
                                    <p:anim calcmode="lin" valueType="num">
                                      <p:cBhvr>
                                        <p:cTn id="91" dur="1000" fill="hold"/>
                                        <p:tgtEl>
                                          <p:spTgt spid="24"/>
                                        </p:tgtEl>
                                        <p:attrNameLst>
                                          <p:attrName>ppt_x</p:attrName>
                                        </p:attrNameLst>
                                      </p:cBhvr>
                                      <p:tavLst>
                                        <p:tav tm="0">
                                          <p:val>
                                            <p:strVal val="#ppt_x"/>
                                          </p:val>
                                        </p:tav>
                                        <p:tav tm="100000">
                                          <p:val>
                                            <p:strVal val="#ppt_x"/>
                                          </p:val>
                                        </p:tav>
                                      </p:tavLst>
                                    </p:anim>
                                    <p:anim calcmode="lin" valueType="num">
                                      <p:cBhvr>
                                        <p:cTn id="92" dur="1000" fill="hold"/>
                                        <p:tgtEl>
                                          <p:spTgt spid="24"/>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1000"/>
                                        <p:tgtEl>
                                          <p:spTgt spid="52"/>
                                        </p:tgtEl>
                                      </p:cBhvr>
                                    </p:animEffect>
                                    <p:anim calcmode="lin" valueType="num">
                                      <p:cBhvr>
                                        <p:cTn id="96" dur="1000" fill="hold"/>
                                        <p:tgtEl>
                                          <p:spTgt spid="52"/>
                                        </p:tgtEl>
                                        <p:attrNameLst>
                                          <p:attrName>ppt_x</p:attrName>
                                        </p:attrNameLst>
                                      </p:cBhvr>
                                      <p:tavLst>
                                        <p:tav tm="0">
                                          <p:val>
                                            <p:strVal val="#ppt_x"/>
                                          </p:val>
                                        </p:tav>
                                        <p:tav tm="100000">
                                          <p:val>
                                            <p:strVal val="#ppt_x"/>
                                          </p:val>
                                        </p:tav>
                                      </p:tavLst>
                                    </p:anim>
                                    <p:anim calcmode="lin" valueType="num">
                                      <p:cBhvr>
                                        <p:cTn id="9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P spid="53" grpId="0"/>
      <p:bldP spid="54" grpId="0"/>
      <p:bldP spid="5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40"/>
          <p:cNvSpPr>
            <a:spLocks noChangeArrowheads="1"/>
          </p:cNvSpPr>
          <p:nvPr/>
        </p:nvSpPr>
        <p:spPr bwMode="auto">
          <a:xfrm rot="5400000">
            <a:off x="83554" y="1410487"/>
            <a:ext cx="3005903" cy="3020684"/>
          </a:xfrm>
          <a:custGeom>
            <a:avLst/>
            <a:gdLst>
              <a:gd name="T0" fmla="*/ 2045494 w 21600"/>
              <a:gd name="T1" fmla="*/ 0 h 21600"/>
              <a:gd name="T2" fmla="*/ 25379 w 21600"/>
              <a:gd name="T3" fmla="*/ 2046288 h 21600"/>
              <a:gd name="T4" fmla="*/ 2045494 w 21600"/>
              <a:gd name="T5" fmla="*/ 50968 h 21600"/>
              <a:gd name="T6" fmla="*/ 4065608 w 21600"/>
              <a:gd name="T7" fmla="*/ 2046288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close/>
              </a:path>
            </a:pathLst>
          </a:custGeom>
          <a:solidFill>
            <a:srgbClr val="E11E34">
              <a:alpha val="39999"/>
            </a:srgbClr>
          </a:solidFill>
          <a:ln w="9525">
            <a:noFill/>
            <a:miter lim="800000"/>
            <a:headEnd/>
            <a:tailEnd/>
          </a:ln>
        </p:spPr>
        <p:txBody>
          <a:bodyPr lIns="67367" tIns="33684" rIns="67367" bIns="33684" anchor="ctr"/>
          <a:lstStyle/>
          <a:p>
            <a:pPr algn="ctr"/>
            <a:endParaRPr lang="zh-CN" altLang="en-US" sz="2400" dirty="0">
              <a:solidFill>
                <a:schemeClr val="tx1">
                  <a:lumMod val="50000"/>
                </a:schemeClr>
              </a:solidFill>
              <a:ea typeface="方正兰亭黑_GBK" pitchFamily="2" charset="-122"/>
              <a:sym typeface="Arial" pitchFamily="34" charset="0"/>
            </a:endParaRPr>
          </a:p>
        </p:txBody>
      </p:sp>
      <p:sp>
        <p:nvSpPr>
          <p:cNvPr id="3" name="椭圆 41"/>
          <p:cNvSpPr>
            <a:spLocks noChangeArrowheads="1"/>
          </p:cNvSpPr>
          <p:nvPr/>
        </p:nvSpPr>
        <p:spPr bwMode="auto">
          <a:xfrm>
            <a:off x="2164161" y="1464534"/>
            <a:ext cx="379637" cy="376759"/>
          </a:xfrm>
          <a:prstGeom prst="ellipse">
            <a:avLst/>
          </a:prstGeom>
          <a:solidFill>
            <a:srgbClr val="E11E34"/>
          </a:solidFill>
          <a:ln w="9525">
            <a:noFill/>
            <a:round/>
            <a:headEnd/>
            <a:tailEnd/>
          </a:ln>
        </p:spPr>
        <p:txBody>
          <a:bodyPr lIns="67367" tIns="33684" rIns="67367" bIns="33684" anchor="ctr"/>
          <a:lstStyle/>
          <a:p>
            <a:pPr algn="ctr"/>
            <a:endParaRPr lang="zh-CN" altLang="en-US" dirty="0">
              <a:solidFill>
                <a:schemeClr val="tx1">
                  <a:lumMod val="50000"/>
                </a:schemeClr>
              </a:solidFill>
              <a:ea typeface="方正兰亭黑_GBK" pitchFamily="2" charset="-122"/>
              <a:sym typeface="Arial" pitchFamily="34" charset="0"/>
            </a:endParaRPr>
          </a:p>
        </p:txBody>
      </p:sp>
      <p:sp>
        <p:nvSpPr>
          <p:cNvPr id="4" name="椭圆 42"/>
          <p:cNvSpPr>
            <a:spLocks noChangeArrowheads="1"/>
          </p:cNvSpPr>
          <p:nvPr/>
        </p:nvSpPr>
        <p:spPr bwMode="auto">
          <a:xfrm>
            <a:off x="2801576" y="2262375"/>
            <a:ext cx="378464" cy="376759"/>
          </a:xfrm>
          <a:prstGeom prst="ellipse">
            <a:avLst/>
          </a:prstGeom>
          <a:solidFill>
            <a:srgbClr val="E11E34"/>
          </a:solidFill>
          <a:ln w="9525">
            <a:noFill/>
            <a:round/>
            <a:headEnd/>
            <a:tailEnd/>
          </a:ln>
        </p:spPr>
        <p:txBody>
          <a:bodyPr lIns="67367" tIns="33684" rIns="67367" bIns="33684" anchor="ctr"/>
          <a:lstStyle/>
          <a:p>
            <a:pPr algn="ctr"/>
            <a:endParaRPr lang="zh-CN" altLang="en-US" dirty="0">
              <a:solidFill>
                <a:schemeClr val="tx1">
                  <a:lumMod val="50000"/>
                </a:schemeClr>
              </a:solidFill>
              <a:ea typeface="方正兰亭黑_GBK" pitchFamily="2" charset="-122"/>
              <a:sym typeface="Arial" pitchFamily="34" charset="0"/>
            </a:endParaRPr>
          </a:p>
        </p:txBody>
      </p:sp>
      <p:sp>
        <p:nvSpPr>
          <p:cNvPr id="5" name="椭圆 43"/>
          <p:cNvSpPr>
            <a:spLocks noChangeArrowheads="1"/>
          </p:cNvSpPr>
          <p:nvPr/>
        </p:nvSpPr>
        <p:spPr bwMode="auto">
          <a:xfrm>
            <a:off x="2809777" y="3194358"/>
            <a:ext cx="378464" cy="376759"/>
          </a:xfrm>
          <a:prstGeom prst="ellipse">
            <a:avLst/>
          </a:prstGeom>
          <a:solidFill>
            <a:srgbClr val="E11E34"/>
          </a:solidFill>
          <a:ln w="9525">
            <a:noFill/>
            <a:round/>
            <a:headEnd/>
            <a:tailEnd/>
          </a:ln>
        </p:spPr>
        <p:txBody>
          <a:bodyPr lIns="67367" tIns="33684" rIns="67367" bIns="33684" anchor="ctr"/>
          <a:lstStyle/>
          <a:p>
            <a:pPr algn="ctr"/>
            <a:endParaRPr lang="zh-CN" altLang="en-US" dirty="0">
              <a:solidFill>
                <a:schemeClr val="tx1">
                  <a:lumMod val="50000"/>
                </a:schemeClr>
              </a:solidFill>
              <a:ea typeface="方正兰亭黑_GBK" pitchFamily="2" charset="-122"/>
              <a:sym typeface="Arial" pitchFamily="34" charset="0"/>
            </a:endParaRPr>
          </a:p>
        </p:txBody>
      </p:sp>
      <p:sp>
        <p:nvSpPr>
          <p:cNvPr id="6" name="椭圆 44"/>
          <p:cNvSpPr>
            <a:spLocks noChangeArrowheads="1"/>
          </p:cNvSpPr>
          <p:nvPr/>
        </p:nvSpPr>
        <p:spPr bwMode="auto">
          <a:xfrm>
            <a:off x="2167677" y="4014361"/>
            <a:ext cx="378464" cy="376759"/>
          </a:xfrm>
          <a:prstGeom prst="ellipse">
            <a:avLst/>
          </a:prstGeom>
          <a:solidFill>
            <a:srgbClr val="E11E34"/>
          </a:solidFill>
          <a:ln w="9525">
            <a:noFill/>
            <a:round/>
            <a:headEnd/>
            <a:tailEnd/>
          </a:ln>
        </p:spPr>
        <p:txBody>
          <a:bodyPr lIns="67367" tIns="33684" rIns="67367" bIns="33684" anchor="ctr"/>
          <a:lstStyle/>
          <a:p>
            <a:pPr algn="ctr"/>
            <a:endParaRPr lang="zh-CN" altLang="en-US" dirty="0">
              <a:solidFill>
                <a:schemeClr val="tx1">
                  <a:lumMod val="50000"/>
                </a:schemeClr>
              </a:solidFill>
              <a:ea typeface="方正兰亭黑_GBK" pitchFamily="2" charset="-122"/>
              <a:sym typeface="Arial" pitchFamily="34" charset="0"/>
            </a:endParaRPr>
          </a:p>
        </p:txBody>
      </p:sp>
      <p:grpSp>
        <p:nvGrpSpPr>
          <p:cNvPr id="7" name="组合 51"/>
          <p:cNvGrpSpPr>
            <a:grpSpLocks/>
          </p:cNvGrpSpPr>
          <p:nvPr/>
        </p:nvGrpSpPr>
        <p:grpSpPr bwMode="auto">
          <a:xfrm>
            <a:off x="2541454" y="1300066"/>
            <a:ext cx="1764604" cy="702194"/>
            <a:chOff x="0" y="0"/>
            <a:chExt cx="2390955" cy="956128"/>
          </a:xfrm>
        </p:grpSpPr>
        <p:sp>
          <p:nvSpPr>
            <p:cNvPr id="8" name="直接连接符 52"/>
            <p:cNvSpPr>
              <a:spLocks noChangeShapeType="1"/>
            </p:cNvSpPr>
            <p:nvPr/>
          </p:nvSpPr>
          <p:spPr bwMode="auto">
            <a:xfrm>
              <a:off x="0" y="480739"/>
              <a:ext cx="1440000" cy="1"/>
            </a:xfrm>
            <a:prstGeom prst="line">
              <a:avLst/>
            </a:prstGeom>
            <a:noFill/>
            <a:ln w="12700" cmpd="sng">
              <a:solidFill>
                <a:srgbClr val="E11E34"/>
              </a:solidFill>
              <a:miter lim="800000"/>
              <a:headEnd/>
              <a:tailEnd/>
            </a:ln>
          </p:spPr>
          <p:txBody>
            <a:bodyPr/>
            <a:lstStyle/>
            <a:p>
              <a:endParaRPr lang="en-US">
                <a:solidFill>
                  <a:schemeClr val="tx1">
                    <a:lumMod val="50000"/>
                  </a:schemeClr>
                </a:solidFill>
              </a:endParaRPr>
            </a:p>
          </p:txBody>
        </p:sp>
        <p:sp>
          <p:nvSpPr>
            <p:cNvPr id="9" name="椭圆 53"/>
            <p:cNvSpPr>
              <a:spLocks noChangeArrowheads="1"/>
            </p:cNvSpPr>
            <p:nvPr/>
          </p:nvSpPr>
          <p:spPr bwMode="auto">
            <a:xfrm>
              <a:off x="1434827" y="0"/>
              <a:ext cx="956128" cy="956128"/>
            </a:xfrm>
            <a:prstGeom prst="ellipse">
              <a:avLst/>
            </a:prstGeom>
            <a:solidFill>
              <a:srgbClr val="E11E34"/>
            </a:solidFill>
            <a:ln w="9525">
              <a:noFill/>
              <a:round/>
              <a:headEnd/>
              <a:tailEnd/>
            </a:ln>
          </p:spPr>
          <p:txBody>
            <a:bodyPr anchor="ctr"/>
            <a:lstStyle/>
            <a:p>
              <a:pPr algn="ctr"/>
              <a:r>
                <a:rPr lang="en-US" altLang="zh-CN" dirty="0">
                  <a:solidFill>
                    <a:schemeClr val="bg1"/>
                  </a:solidFill>
                  <a:latin typeface="Impact" pitchFamily="34" charset="0"/>
                  <a:ea typeface="方正兰亭黑_GBK" pitchFamily="2" charset="-122"/>
                  <a:sym typeface="Arial" pitchFamily="34" charset="0"/>
                </a:rPr>
                <a:t>1</a:t>
              </a:r>
              <a:endParaRPr lang="zh-CN" altLang="en-US" dirty="0">
                <a:solidFill>
                  <a:schemeClr val="bg1"/>
                </a:solidFill>
                <a:latin typeface="Impact" pitchFamily="34" charset="0"/>
                <a:ea typeface="方正兰亭黑_GBK" pitchFamily="2" charset="-122"/>
                <a:sym typeface="Arial" pitchFamily="34" charset="0"/>
              </a:endParaRPr>
            </a:p>
          </p:txBody>
        </p:sp>
      </p:grpSp>
      <p:grpSp>
        <p:nvGrpSpPr>
          <p:cNvPr id="10" name="组合 57"/>
          <p:cNvGrpSpPr>
            <a:grpSpLocks/>
          </p:cNvGrpSpPr>
          <p:nvPr/>
        </p:nvGrpSpPr>
        <p:grpSpPr bwMode="auto">
          <a:xfrm>
            <a:off x="2546141" y="3851061"/>
            <a:ext cx="1759918" cy="703360"/>
            <a:chOff x="0" y="0"/>
            <a:chExt cx="2383653" cy="956128"/>
          </a:xfrm>
        </p:grpSpPr>
        <p:sp>
          <p:nvSpPr>
            <p:cNvPr id="11" name="直接连接符 58"/>
            <p:cNvSpPr>
              <a:spLocks noChangeShapeType="1"/>
            </p:cNvSpPr>
            <p:nvPr/>
          </p:nvSpPr>
          <p:spPr bwMode="auto">
            <a:xfrm>
              <a:off x="0" y="478064"/>
              <a:ext cx="1440000" cy="1"/>
            </a:xfrm>
            <a:prstGeom prst="line">
              <a:avLst/>
            </a:prstGeom>
            <a:noFill/>
            <a:ln w="12700" cmpd="sng">
              <a:solidFill>
                <a:srgbClr val="E11E34"/>
              </a:solidFill>
              <a:miter lim="800000"/>
              <a:headEnd/>
              <a:tailEnd/>
            </a:ln>
          </p:spPr>
          <p:txBody>
            <a:bodyPr/>
            <a:lstStyle/>
            <a:p>
              <a:endParaRPr lang="en-US">
                <a:solidFill>
                  <a:schemeClr val="tx1">
                    <a:lumMod val="50000"/>
                  </a:schemeClr>
                </a:solidFill>
              </a:endParaRPr>
            </a:p>
          </p:txBody>
        </p:sp>
        <p:sp>
          <p:nvSpPr>
            <p:cNvPr id="12" name="椭圆 59"/>
            <p:cNvSpPr>
              <a:spLocks noChangeArrowheads="1"/>
            </p:cNvSpPr>
            <p:nvPr/>
          </p:nvSpPr>
          <p:spPr bwMode="auto">
            <a:xfrm>
              <a:off x="1427525" y="0"/>
              <a:ext cx="956128" cy="956128"/>
            </a:xfrm>
            <a:prstGeom prst="ellipse">
              <a:avLst/>
            </a:prstGeom>
            <a:solidFill>
              <a:srgbClr val="E11E34"/>
            </a:solidFill>
            <a:ln w="9525">
              <a:noFill/>
              <a:round/>
              <a:headEnd/>
              <a:tailEnd/>
            </a:ln>
          </p:spPr>
          <p:txBody>
            <a:bodyPr anchor="ctr"/>
            <a:lstStyle/>
            <a:p>
              <a:pPr algn="ctr"/>
              <a:r>
                <a:rPr lang="en-US" altLang="zh-CN" dirty="0">
                  <a:solidFill>
                    <a:schemeClr val="bg1"/>
                  </a:solidFill>
                  <a:latin typeface="Impact" pitchFamily="34" charset="0"/>
                  <a:ea typeface="方正兰亭黑_GBK" pitchFamily="2" charset="-122"/>
                  <a:sym typeface="Arial" pitchFamily="34" charset="0"/>
                </a:rPr>
                <a:t>4</a:t>
              </a:r>
              <a:endParaRPr lang="zh-CN" altLang="en-US" dirty="0">
                <a:solidFill>
                  <a:schemeClr val="bg1"/>
                </a:solidFill>
                <a:latin typeface="Impact" pitchFamily="34" charset="0"/>
                <a:ea typeface="方正兰亭黑_GBK" pitchFamily="2" charset="-122"/>
                <a:sym typeface="Arial" pitchFamily="34" charset="0"/>
              </a:endParaRPr>
            </a:p>
          </p:txBody>
        </p:sp>
      </p:grpSp>
      <p:grpSp>
        <p:nvGrpSpPr>
          <p:cNvPr id="13" name="组合 61"/>
          <p:cNvGrpSpPr>
            <a:grpSpLocks/>
          </p:cNvGrpSpPr>
          <p:nvPr/>
        </p:nvGrpSpPr>
        <p:grpSpPr bwMode="auto">
          <a:xfrm>
            <a:off x="3105050" y="2100241"/>
            <a:ext cx="2548483" cy="702194"/>
            <a:chOff x="-88918" y="0"/>
            <a:chExt cx="3453520" cy="956128"/>
          </a:xfrm>
        </p:grpSpPr>
        <p:cxnSp>
          <p:nvCxnSpPr>
            <p:cNvPr id="14" name="直接连接符 62"/>
            <p:cNvCxnSpPr>
              <a:cxnSpLocks noChangeShapeType="1"/>
              <a:stCxn id="4" idx="6"/>
              <a:endCxn id="15" idx="2"/>
            </p:cNvCxnSpPr>
            <p:nvPr/>
          </p:nvCxnSpPr>
          <p:spPr bwMode="auto">
            <a:xfrm>
              <a:off x="-88918" y="477269"/>
              <a:ext cx="2497392" cy="795"/>
            </a:xfrm>
            <a:prstGeom prst="line">
              <a:avLst/>
            </a:prstGeom>
            <a:noFill/>
            <a:ln w="12700" cmpd="sng">
              <a:solidFill>
                <a:srgbClr val="E11E34"/>
              </a:solidFill>
              <a:miter lim="800000"/>
              <a:headEnd/>
              <a:tailEnd/>
            </a:ln>
          </p:spPr>
        </p:cxnSp>
        <p:sp>
          <p:nvSpPr>
            <p:cNvPr id="15" name="椭圆 63"/>
            <p:cNvSpPr>
              <a:spLocks noChangeArrowheads="1"/>
            </p:cNvSpPr>
            <p:nvPr/>
          </p:nvSpPr>
          <p:spPr bwMode="auto">
            <a:xfrm>
              <a:off x="2408474" y="0"/>
              <a:ext cx="956128" cy="956128"/>
            </a:xfrm>
            <a:prstGeom prst="ellipse">
              <a:avLst/>
            </a:prstGeom>
            <a:solidFill>
              <a:srgbClr val="E11E34"/>
            </a:solidFill>
            <a:ln w="9525">
              <a:noFill/>
              <a:round/>
              <a:headEnd/>
              <a:tailEnd/>
            </a:ln>
          </p:spPr>
          <p:txBody>
            <a:bodyPr anchor="ctr"/>
            <a:lstStyle/>
            <a:p>
              <a:pPr algn="ctr"/>
              <a:r>
                <a:rPr lang="en-US" altLang="zh-CN" dirty="0">
                  <a:solidFill>
                    <a:schemeClr val="bg1"/>
                  </a:solidFill>
                  <a:latin typeface="Impact" pitchFamily="34" charset="0"/>
                  <a:ea typeface="方正兰亭黑_GBK" pitchFamily="2" charset="-122"/>
                  <a:sym typeface="Arial" pitchFamily="34" charset="0"/>
                </a:rPr>
                <a:t>2</a:t>
              </a:r>
              <a:endParaRPr lang="zh-CN" altLang="en-US" dirty="0">
                <a:solidFill>
                  <a:schemeClr val="bg1"/>
                </a:solidFill>
                <a:latin typeface="Impact" pitchFamily="34" charset="0"/>
                <a:ea typeface="方正兰亭黑_GBK" pitchFamily="2" charset="-122"/>
                <a:sym typeface="Arial" pitchFamily="34" charset="0"/>
              </a:endParaRPr>
            </a:p>
          </p:txBody>
        </p:sp>
      </p:grpSp>
      <p:grpSp>
        <p:nvGrpSpPr>
          <p:cNvPr id="16" name="组合 65"/>
          <p:cNvGrpSpPr>
            <a:grpSpLocks/>
          </p:cNvGrpSpPr>
          <p:nvPr/>
        </p:nvGrpSpPr>
        <p:grpSpPr bwMode="auto">
          <a:xfrm>
            <a:off x="3180041" y="3031055"/>
            <a:ext cx="2473492" cy="702194"/>
            <a:chOff x="0" y="0"/>
            <a:chExt cx="3351721" cy="956128"/>
          </a:xfrm>
        </p:grpSpPr>
        <p:sp>
          <p:nvSpPr>
            <p:cNvPr id="17" name="直接连接符 66"/>
            <p:cNvSpPr>
              <a:spLocks noChangeShapeType="1"/>
            </p:cNvSpPr>
            <p:nvPr/>
          </p:nvSpPr>
          <p:spPr bwMode="auto">
            <a:xfrm>
              <a:off x="0" y="494105"/>
              <a:ext cx="2372336" cy="1"/>
            </a:xfrm>
            <a:prstGeom prst="line">
              <a:avLst/>
            </a:prstGeom>
            <a:noFill/>
            <a:ln w="12700" cmpd="sng">
              <a:solidFill>
                <a:srgbClr val="E11E34"/>
              </a:solidFill>
              <a:miter lim="800000"/>
              <a:headEnd/>
              <a:tailEnd/>
            </a:ln>
          </p:spPr>
          <p:txBody>
            <a:bodyPr/>
            <a:lstStyle/>
            <a:p>
              <a:endParaRPr lang="en-US">
                <a:solidFill>
                  <a:schemeClr val="tx1">
                    <a:lumMod val="50000"/>
                  </a:schemeClr>
                </a:solidFill>
              </a:endParaRPr>
            </a:p>
          </p:txBody>
        </p:sp>
        <p:sp>
          <p:nvSpPr>
            <p:cNvPr id="18" name="椭圆 67"/>
            <p:cNvSpPr>
              <a:spLocks noChangeArrowheads="1"/>
            </p:cNvSpPr>
            <p:nvPr/>
          </p:nvSpPr>
          <p:spPr bwMode="auto">
            <a:xfrm>
              <a:off x="2395593" y="0"/>
              <a:ext cx="956128" cy="956128"/>
            </a:xfrm>
            <a:prstGeom prst="ellipse">
              <a:avLst/>
            </a:prstGeom>
            <a:solidFill>
              <a:srgbClr val="E11E34"/>
            </a:solidFill>
            <a:ln w="9525">
              <a:noFill/>
              <a:round/>
              <a:headEnd/>
              <a:tailEnd/>
            </a:ln>
          </p:spPr>
          <p:txBody>
            <a:bodyPr anchor="ctr"/>
            <a:lstStyle/>
            <a:p>
              <a:pPr algn="ctr"/>
              <a:r>
                <a:rPr lang="en-US" altLang="zh-CN" dirty="0">
                  <a:solidFill>
                    <a:schemeClr val="bg1"/>
                  </a:solidFill>
                  <a:latin typeface="Impact" pitchFamily="34" charset="0"/>
                  <a:ea typeface="方正兰亭黑_GBK" pitchFamily="2" charset="-122"/>
                  <a:sym typeface="Arial" pitchFamily="34" charset="0"/>
                </a:rPr>
                <a:t>3</a:t>
              </a:r>
              <a:endParaRPr lang="zh-CN" altLang="en-US" dirty="0">
                <a:solidFill>
                  <a:schemeClr val="bg1"/>
                </a:solidFill>
                <a:latin typeface="Impact" pitchFamily="34" charset="0"/>
                <a:ea typeface="方正兰亭黑_GBK" pitchFamily="2" charset="-122"/>
                <a:sym typeface="Arial" pitchFamily="34" charset="0"/>
              </a:endParaRPr>
            </a:p>
          </p:txBody>
        </p:sp>
      </p:grpSp>
      <p:sp>
        <p:nvSpPr>
          <p:cNvPr id="19" name="矩形 71"/>
          <p:cNvSpPr>
            <a:spLocks noChangeArrowheads="1"/>
          </p:cNvSpPr>
          <p:nvPr/>
        </p:nvSpPr>
        <p:spPr bwMode="auto">
          <a:xfrm>
            <a:off x="4343552" y="1255897"/>
            <a:ext cx="1367156" cy="314247"/>
          </a:xfrm>
          <a:prstGeom prst="rect">
            <a:avLst/>
          </a:prstGeom>
          <a:noFill/>
          <a:ln w="9525">
            <a:noFill/>
            <a:miter lim="800000"/>
            <a:headEnd/>
            <a:tailEnd/>
          </a:ln>
        </p:spPr>
        <p:txBody>
          <a:bodyPr wrap="none" lIns="67367" tIns="33684" rIns="67367" bIns="33684">
            <a:spAutoFit/>
          </a:bodyPr>
          <a:lstStyle/>
          <a:p>
            <a:r>
              <a:rPr lang="zh-CN" altLang="en-US" dirty="0">
                <a:solidFill>
                  <a:schemeClr val="tx1">
                    <a:lumMod val="65000"/>
                    <a:lumOff val="35000"/>
                  </a:schemeClr>
                </a:solidFill>
                <a:latin typeface="微软雅黑" pitchFamily="34" charset="-122"/>
                <a:ea typeface="微软雅黑" pitchFamily="34" charset="-122"/>
              </a:rPr>
              <a:t>点击添加标题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20" name="矩形 47"/>
          <p:cNvSpPr>
            <a:spLocks noChangeArrowheads="1"/>
          </p:cNvSpPr>
          <p:nvPr/>
        </p:nvSpPr>
        <p:spPr bwMode="auto">
          <a:xfrm>
            <a:off x="4345895" y="1479697"/>
            <a:ext cx="3979150" cy="699481"/>
          </a:xfrm>
          <a:prstGeom prst="rect">
            <a:avLst/>
          </a:prstGeom>
          <a:noFill/>
          <a:ln w="9525">
            <a:noFill/>
            <a:miter lim="800000"/>
            <a:headEnd/>
            <a:tailEnd/>
          </a:ln>
        </p:spPr>
        <p:txBody>
          <a:bodyPr wrap="square" lIns="67367" tIns="33684" rIns="67367" bIns="33684">
            <a:spAutoFit/>
          </a:bodyPr>
          <a:lstStyle/>
          <a:p>
            <a:pPr algn="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此处输入您的文本请在此处输入您的文本此处输入您的文本此处输入您的文本此处输入您的文本请在此处输入您的文本此处输入您的文本此处输入您的文本</a:t>
            </a:r>
            <a:endParaRPr lang="zh-CN" altLang="en-US" sz="900" dirty="0">
              <a:solidFill>
                <a:schemeClr val="tx1">
                  <a:lumMod val="50000"/>
                </a:schemeClr>
              </a:solidFill>
              <a:latin typeface="微软雅黑" pitchFamily="34" charset="-122"/>
              <a:ea typeface="微软雅黑" pitchFamily="34" charset="-122"/>
            </a:endParaRPr>
          </a:p>
          <a:p>
            <a:pPr algn="r">
              <a:lnSpc>
                <a:spcPct val="114000"/>
              </a:lnSpc>
            </a:pPr>
            <a:endParaRPr lang="zh-CN" altLang="en-US" sz="900" dirty="0">
              <a:solidFill>
                <a:schemeClr val="tx1">
                  <a:lumMod val="50000"/>
                </a:schemeClr>
              </a:solidFill>
              <a:latin typeface="微软雅黑" pitchFamily="34" charset="-122"/>
              <a:ea typeface="微软雅黑" pitchFamily="34" charset="-122"/>
            </a:endParaRPr>
          </a:p>
        </p:txBody>
      </p:sp>
      <p:sp>
        <p:nvSpPr>
          <p:cNvPr id="21" name="矩形 73"/>
          <p:cNvSpPr>
            <a:spLocks noChangeArrowheads="1"/>
          </p:cNvSpPr>
          <p:nvPr/>
        </p:nvSpPr>
        <p:spPr bwMode="auto">
          <a:xfrm>
            <a:off x="4343552" y="3817233"/>
            <a:ext cx="1367156" cy="314247"/>
          </a:xfrm>
          <a:prstGeom prst="rect">
            <a:avLst/>
          </a:prstGeom>
          <a:noFill/>
          <a:ln w="9525">
            <a:noFill/>
            <a:miter lim="800000"/>
            <a:headEnd/>
            <a:tailEnd/>
          </a:ln>
        </p:spPr>
        <p:txBody>
          <a:bodyPr wrap="none" lIns="67367" tIns="33684" rIns="67367" bIns="33684">
            <a:spAutoFit/>
          </a:bodyPr>
          <a:lstStyle/>
          <a:p>
            <a:r>
              <a:rPr lang="zh-CN" altLang="en-US" dirty="0">
                <a:solidFill>
                  <a:schemeClr val="tx1">
                    <a:lumMod val="65000"/>
                    <a:lumOff val="35000"/>
                  </a:schemeClr>
                </a:solidFill>
                <a:latin typeface="微软雅黑" pitchFamily="34" charset="-122"/>
                <a:ea typeface="微软雅黑" pitchFamily="34" charset="-122"/>
              </a:rPr>
              <a:t>点击添加标题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22" name="矩形 47"/>
          <p:cNvSpPr>
            <a:spLocks noChangeArrowheads="1"/>
          </p:cNvSpPr>
          <p:nvPr/>
        </p:nvSpPr>
        <p:spPr bwMode="auto">
          <a:xfrm>
            <a:off x="4345895" y="4087847"/>
            <a:ext cx="3979150" cy="699481"/>
          </a:xfrm>
          <a:prstGeom prst="rect">
            <a:avLst/>
          </a:prstGeom>
          <a:noFill/>
          <a:ln w="9525">
            <a:noFill/>
            <a:miter lim="800000"/>
            <a:headEnd/>
            <a:tailEnd/>
          </a:ln>
        </p:spPr>
        <p:txBody>
          <a:bodyPr wrap="square" lIns="67367" tIns="33684" rIns="67367" bIns="33684">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此处输入您的文本请在此处输入您的文本此处输入您的文本此处输入您的文本此处输入您的文本请在此处输入您的文本此处输入您的文本此处输入您的文本</a:t>
            </a:r>
            <a:endParaRPr lang="zh-CN" altLang="en-US" sz="900" dirty="0">
              <a:solidFill>
                <a:schemeClr val="tx1">
                  <a:lumMod val="50000"/>
                </a:schemeClr>
              </a:solidFill>
              <a:latin typeface="微软雅黑" pitchFamily="34" charset="-122"/>
              <a:ea typeface="微软雅黑" pitchFamily="34" charset="-122"/>
            </a:endParaRPr>
          </a:p>
          <a:p>
            <a:pPr>
              <a:lnSpc>
                <a:spcPct val="114000"/>
              </a:lnSpc>
            </a:pPr>
            <a:endParaRPr lang="zh-CN" altLang="en-US" sz="900" dirty="0">
              <a:solidFill>
                <a:schemeClr val="tx1">
                  <a:lumMod val="50000"/>
                </a:schemeClr>
              </a:solidFill>
              <a:latin typeface="微软雅黑" pitchFamily="34" charset="-122"/>
              <a:ea typeface="微软雅黑" pitchFamily="34" charset="-122"/>
            </a:endParaRPr>
          </a:p>
        </p:txBody>
      </p:sp>
      <p:sp>
        <p:nvSpPr>
          <p:cNvPr id="23" name="矩形 75"/>
          <p:cNvSpPr>
            <a:spLocks noChangeArrowheads="1"/>
          </p:cNvSpPr>
          <p:nvPr/>
        </p:nvSpPr>
        <p:spPr bwMode="auto">
          <a:xfrm>
            <a:off x="5698057" y="2065403"/>
            <a:ext cx="1367156" cy="314247"/>
          </a:xfrm>
          <a:prstGeom prst="rect">
            <a:avLst/>
          </a:prstGeom>
          <a:noFill/>
          <a:ln w="9525">
            <a:noFill/>
            <a:miter lim="800000"/>
            <a:headEnd/>
            <a:tailEnd/>
          </a:ln>
        </p:spPr>
        <p:txBody>
          <a:bodyPr wrap="none" lIns="67367" tIns="33684" rIns="67367" bIns="33684">
            <a:spAutoFit/>
          </a:bodyPr>
          <a:lstStyle/>
          <a:p>
            <a:r>
              <a:rPr lang="zh-CN" altLang="en-US" dirty="0">
                <a:solidFill>
                  <a:schemeClr val="tx1">
                    <a:lumMod val="65000"/>
                    <a:lumOff val="35000"/>
                  </a:schemeClr>
                </a:solidFill>
                <a:latin typeface="微软雅黑" pitchFamily="34" charset="-122"/>
                <a:ea typeface="微软雅黑" pitchFamily="34" charset="-122"/>
              </a:rPr>
              <a:t>点击添加标题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24" name="矩形 47"/>
          <p:cNvSpPr>
            <a:spLocks noChangeArrowheads="1"/>
          </p:cNvSpPr>
          <p:nvPr/>
        </p:nvSpPr>
        <p:spPr bwMode="auto">
          <a:xfrm>
            <a:off x="5700400" y="2288037"/>
            <a:ext cx="2624644" cy="541617"/>
          </a:xfrm>
          <a:prstGeom prst="rect">
            <a:avLst/>
          </a:prstGeom>
          <a:noFill/>
          <a:ln w="9525">
            <a:noFill/>
            <a:miter lim="800000"/>
            <a:headEnd/>
            <a:tailEnd/>
          </a:ln>
        </p:spPr>
        <p:txBody>
          <a:bodyPr wrap="square" lIns="67367" tIns="33684" rIns="67367" bIns="33684">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此处输入您的文本请在此处输入您的文本此处输入您的文本此处输入您的文本此处输入您的文本请在此处输入您的文本</a:t>
            </a:r>
            <a:endParaRPr lang="zh-CN" altLang="en-US" sz="900" dirty="0">
              <a:solidFill>
                <a:schemeClr val="tx1">
                  <a:lumMod val="50000"/>
                </a:schemeClr>
              </a:solidFill>
              <a:latin typeface="微软雅黑" pitchFamily="34" charset="-122"/>
              <a:ea typeface="微软雅黑" pitchFamily="34" charset="-122"/>
            </a:endParaRPr>
          </a:p>
        </p:txBody>
      </p:sp>
      <p:sp>
        <p:nvSpPr>
          <p:cNvPr id="25" name="矩形 77"/>
          <p:cNvSpPr>
            <a:spLocks noChangeArrowheads="1"/>
          </p:cNvSpPr>
          <p:nvPr/>
        </p:nvSpPr>
        <p:spPr bwMode="auto">
          <a:xfrm>
            <a:off x="5698057" y="3024212"/>
            <a:ext cx="1367156" cy="314247"/>
          </a:xfrm>
          <a:prstGeom prst="rect">
            <a:avLst/>
          </a:prstGeom>
          <a:noFill/>
          <a:ln w="9525">
            <a:noFill/>
            <a:miter lim="800000"/>
            <a:headEnd/>
            <a:tailEnd/>
          </a:ln>
        </p:spPr>
        <p:txBody>
          <a:bodyPr wrap="none" lIns="67367" tIns="33684" rIns="67367" bIns="33684">
            <a:spAutoFit/>
          </a:bodyPr>
          <a:lstStyle/>
          <a:p>
            <a:r>
              <a:rPr lang="zh-CN" altLang="en-US" dirty="0">
                <a:solidFill>
                  <a:schemeClr val="tx1">
                    <a:lumMod val="65000"/>
                    <a:lumOff val="35000"/>
                  </a:schemeClr>
                </a:solidFill>
                <a:latin typeface="微软雅黑" pitchFamily="34" charset="-122"/>
                <a:ea typeface="微软雅黑" pitchFamily="34" charset="-122"/>
              </a:rPr>
              <a:t>点击添加标题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26" name="矩形 47"/>
          <p:cNvSpPr>
            <a:spLocks noChangeArrowheads="1"/>
          </p:cNvSpPr>
          <p:nvPr/>
        </p:nvSpPr>
        <p:spPr bwMode="auto">
          <a:xfrm>
            <a:off x="5700399" y="3246847"/>
            <a:ext cx="2699635" cy="541617"/>
          </a:xfrm>
          <a:prstGeom prst="rect">
            <a:avLst/>
          </a:prstGeom>
          <a:noFill/>
          <a:ln w="9525">
            <a:noFill/>
            <a:miter lim="800000"/>
            <a:headEnd/>
            <a:tailEnd/>
          </a:ln>
        </p:spPr>
        <p:txBody>
          <a:bodyPr wrap="square" lIns="67367" tIns="33684" rIns="67367" bIns="33684">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此处输入您的文本请在此处输入您的文本此处输入您的文本此处输入您的文本此处输入您的文本请在此处输入您的文本</a:t>
            </a:r>
            <a:endParaRPr lang="zh-CN" altLang="en-US" sz="900" dirty="0">
              <a:solidFill>
                <a:schemeClr val="tx1">
                  <a:lumMod val="50000"/>
                </a:schemeClr>
              </a:solidFill>
              <a:latin typeface="微软雅黑" pitchFamily="34" charset="-122"/>
              <a:ea typeface="微软雅黑" pitchFamily="34" charset="-122"/>
            </a:endParaRPr>
          </a:p>
        </p:txBody>
      </p:sp>
      <p:grpSp>
        <p:nvGrpSpPr>
          <p:cNvPr id="27" name="组合 79"/>
          <p:cNvGrpSpPr>
            <a:grpSpLocks/>
          </p:cNvGrpSpPr>
          <p:nvPr/>
        </p:nvGrpSpPr>
        <p:grpSpPr bwMode="auto">
          <a:xfrm>
            <a:off x="428849" y="1758476"/>
            <a:ext cx="2332887" cy="2322372"/>
            <a:chOff x="0" y="0"/>
            <a:chExt cx="3176815" cy="3176815"/>
          </a:xfrm>
        </p:grpSpPr>
        <p:sp>
          <p:nvSpPr>
            <p:cNvPr id="28" name="椭圆 80"/>
            <p:cNvSpPr>
              <a:spLocks noChangeArrowheads="1"/>
            </p:cNvSpPr>
            <p:nvPr/>
          </p:nvSpPr>
          <p:spPr bwMode="auto">
            <a:xfrm>
              <a:off x="0" y="0"/>
              <a:ext cx="3176815" cy="3176815"/>
            </a:xfrm>
            <a:prstGeom prst="ellipse">
              <a:avLst/>
            </a:prstGeom>
            <a:solidFill>
              <a:schemeClr val="accent1"/>
            </a:solidFill>
            <a:ln w="9525">
              <a:noFill/>
              <a:round/>
              <a:headEnd/>
              <a:tailEnd/>
            </a:ln>
          </p:spPr>
          <p:txBody>
            <a:bodyPr anchor="ctr"/>
            <a:lstStyle/>
            <a:p>
              <a:pPr algn="ctr"/>
              <a:endParaRPr lang="zh-CN" altLang="en-US" sz="2400">
                <a:solidFill>
                  <a:schemeClr val="tx1">
                    <a:lumMod val="50000"/>
                  </a:schemeClr>
                </a:solidFill>
                <a:ea typeface="方正兰亭黑_GBK" pitchFamily="2" charset="-122"/>
                <a:sym typeface="Arial" pitchFamily="34" charset="0"/>
              </a:endParaRPr>
            </a:p>
          </p:txBody>
        </p:sp>
        <p:sp>
          <p:nvSpPr>
            <p:cNvPr id="29" name="椭圆 81"/>
            <p:cNvSpPr>
              <a:spLocks noChangeArrowheads="1"/>
            </p:cNvSpPr>
            <p:nvPr/>
          </p:nvSpPr>
          <p:spPr bwMode="auto">
            <a:xfrm>
              <a:off x="178115" y="178115"/>
              <a:ext cx="2820586" cy="2820584"/>
            </a:xfrm>
            <a:prstGeom prst="ellipse">
              <a:avLst/>
            </a:prstGeom>
            <a:blipFill dpi="0" rotWithShape="1">
              <a:blip r:embed="rId3" cstate="print"/>
              <a:srcRect/>
              <a:stretch>
                <a:fillRect/>
              </a:stretch>
            </a:blipFill>
            <a:ln w="9525">
              <a:noFill/>
              <a:round/>
              <a:headEnd/>
              <a:tailEnd/>
            </a:ln>
          </p:spPr>
          <p:txBody>
            <a:bodyPr anchor="ctr"/>
            <a:lstStyle/>
            <a:p>
              <a:pPr algn="ctr"/>
              <a:endParaRPr lang="zh-CN" altLang="en-US" sz="2400">
                <a:solidFill>
                  <a:schemeClr val="tx1">
                    <a:lumMod val="50000"/>
                  </a:schemeClr>
                </a:solidFill>
                <a:ea typeface="方正兰亭黑_GBK" pitchFamily="2" charset="-122"/>
                <a:sym typeface="Arial" pitchFamily="34" charset="0"/>
              </a:endParaRPr>
            </a:p>
          </p:txBody>
        </p:sp>
      </p:gr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14641">
        <p14:switch dir="r"/>
      </p:transition>
    </mc:Choice>
    <mc:Fallback xmlns="">
      <p:transition spd="slow" advTm="146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p:cTn id="7" dur="400" fill="hold"/>
                                        <p:tgtEl>
                                          <p:spTgt spid="27"/>
                                        </p:tgtEl>
                                        <p:attrNameLst>
                                          <p:attrName>ppt_w</p:attrName>
                                        </p:attrNameLst>
                                      </p:cBhvr>
                                      <p:tavLst>
                                        <p:tav tm="0">
                                          <p:val>
                                            <p:fltVal val="0"/>
                                          </p:val>
                                        </p:tav>
                                        <p:tav tm="100000">
                                          <p:val>
                                            <p:strVal val="#ppt_w"/>
                                          </p:val>
                                        </p:tav>
                                      </p:tavLst>
                                    </p:anim>
                                    <p:anim calcmode="lin" valueType="num">
                                      <p:cBhvr>
                                        <p:cTn id="8" dur="400" fill="hold"/>
                                        <p:tgtEl>
                                          <p:spTgt spid="27"/>
                                        </p:tgtEl>
                                        <p:attrNameLst>
                                          <p:attrName>ppt_h</p:attrName>
                                        </p:attrNameLst>
                                      </p:cBhvr>
                                      <p:tavLst>
                                        <p:tav tm="0">
                                          <p:val>
                                            <p:fltVal val="0"/>
                                          </p:val>
                                        </p:tav>
                                        <p:tav tm="100000">
                                          <p:val>
                                            <p:strVal val="#ppt_h"/>
                                          </p:val>
                                        </p:tav>
                                      </p:tavLst>
                                    </p:anim>
                                    <p:animEffect>
                                      <p:cBhvr>
                                        <p:cTn id="9" dur="400"/>
                                        <p:tgtEl>
                                          <p:spTgt spid="27"/>
                                        </p:tgtEl>
                                      </p:cBhvr>
                                    </p:animEffect>
                                  </p:childTnLst>
                                </p:cTn>
                              </p:par>
                              <p:par>
                                <p:cTn id="10" presetID="22" presetClass="entr" presetSubtype="1" fill="hold" grpId="0"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p:cBhvr>
                                        <p:cTn id="12" dur="350"/>
                                        <p:tgtEl>
                                          <p:spTgt spid="2"/>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p:cTn id="15" dur="400" fill="hold"/>
                                        <p:tgtEl>
                                          <p:spTgt spid="3"/>
                                        </p:tgtEl>
                                        <p:attrNameLst>
                                          <p:attrName>ppt_w</p:attrName>
                                        </p:attrNameLst>
                                      </p:cBhvr>
                                      <p:tavLst>
                                        <p:tav tm="0">
                                          <p:val>
                                            <p:fltVal val="0"/>
                                          </p:val>
                                        </p:tav>
                                        <p:tav tm="100000">
                                          <p:val>
                                            <p:strVal val="#ppt_w"/>
                                          </p:val>
                                        </p:tav>
                                      </p:tavLst>
                                    </p:anim>
                                    <p:anim calcmode="lin" valueType="num">
                                      <p:cBhvr>
                                        <p:cTn id="16" dur="400" fill="hold"/>
                                        <p:tgtEl>
                                          <p:spTgt spid="3"/>
                                        </p:tgtEl>
                                        <p:attrNameLst>
                                          <p:attrName>ppt_h</p:attrName>
                                        </p:attrNameLst>
                                      </p:cBhvr>
                                      <p:tavLst>
                                        <p:tav tm="0">
                                          <p:val>
                                            <p:fltVal val="0"/>
                                          </p:val>
                                        </p:tav>
                                        <p:tav tm="100000">
                                          <p:val>
                                            <p:strVal val="#ppt_h"/>
                                          </p:val>
                                        </p:tav>
                                      </p:tavLst>
                                    </p:anim>
                                    <p:animEffect>
                                      <p:cBhvr>
                                        <p:cTn id="17" dur="400"/>
                                        <p:tgtEl>
                                          <p:spTgt spid="3"/>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4"/>
                                        </p:tgtEl>
                                        <p:attrNameLst>
                                          <p:attrName>style.visibility</p:attrName>
                                        </p:attrNameLst>
                                      </p:cBhvr>
                                      <p:to>
                                        <p:strVal val="visible"/>
                                      </p:to>
                                    </p:set>
                                    <p:anim calcmode="lin" valueType="num">
                                      <p:cBhvr>
                                        <p:cTn id="20" dur="400" fill="hold"/>
                                        <p:tgtEl>
                                          <p:spTgt spid="4"/>
                                        </p:tgtEl>
                                        <p:attrNameLst>
                                          <p:attrName>ppt_w</p:attrName>
                                        </p:attrNameLst>
                                      </p:cBhvr>
                                      <p:tavLst>
                                        <p:tav tm="0">
                                          <p:val>
                                            <p:fltVal val="0"/>
                                          </p:val>
                                        </p:tav>
                                        <p:tav tm="100000">
                                          <p:val>
                                            <p:strVal val="#ppt_w"/>
                                          </p:val>
                                        </p:tav>
                                      </p:tavLst>
                                    </p:anim>
                                    <p:anim calcmode="lin" valueType="num">
                                      <p:cBhvr>
                                        <p:cTn id="21" dur="400" fill="hold"/>
                                        <p:tgtEl>
                                          <p:spTgt spid="4"/>
                                        </p:tgtEl>
                                        <p:attrNameLst>
                                          <p:attrName>ppt_h</p:attrName>
                                        </p:attrNameLst>
                                      </p:cBhvr>
                                      <p:tavLst>
                                        <p:tav tm="0">
                                          <p:val>
                                            <p:fltVal val="0"/>
                                          </p:val>
                                        </p:tav>
                                        <p:tav tm="100000">
                                          <p:val>
                                            <p:strVal val="#ppt_h"/>
                                          </p:val>
                                        </p:tav>
                                      </p:tavLst>
                                    </p:anim>
                                    <p:animEffect>
                                      <p:cBhvr>
                                        <p:cTn id="22" dur="400"/>
                                        <p:tgtEl>
                                          <p:spTgt spid="4"/>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5"/>
                                        </p:tgtEl>
                                        <p:attrNameLst>
                                          <p:attrName>style.visibility</p:attrName>
                                        </p:attrNameLst>
                                      </p:cBhvr>
                                      <p:to>
                                        <p:strVal val="visible"/>
                                      </p:to>
                                    </p:set>
                                    <p:anim calcmode="lin" valueType="num">
                                      <p:cBhvr>
                                        <p:cTn id="25" dur="400" fill="hold"/>
                                        <p:tgtEl>
                                          <p:spTgt spid="5"/>
                                        </p:tgtEl>
                                        <p:attrNameLst>
                                          <p:attrName>ppt_w</p:attrName>
                                        </p:attrNameLst>
                                      </p:cBhvr>
                                      <p:tavLst>
                                        <p:tav tm="0">
                                          <p:val>
                                            <p:fltVal val="0"/>
                                          </p:val>
                                        </p:tav>
                                        <p:tav tm="100000">
                                          <p:val>
                                            <p:strVal val="#ppt_w"/>
                                          </p:val>
                                        </p:tav>
                                      </p:tavLst>
                                    </p:anim>
                                    <p:anim calcmode="lin" valueType="num">
                                      <p:cBhvr>
                                        <p:cTn id="26" dur="400" fill="hold"/>
                                        <p:tgtEl>
                                          <p:spTgt spid="5"/>
                                        </p:tgtEl>
                                        <p:attrNameLst>
                                          <p:attrName>ppt_h</p:attrName>
                                        </p:attrNameLst>
                                      </p:cBhvr>
                                      <p:tavLst>
                                        <p:tav tm="0">
                                          <p:val>
                                            <p:fltVal val="0"/>
                                          </p:val>
                                        </p:tav>
                                        <p:tav tm="100000">
                                          <p:val>
                                            <p:strVal val="#ppt_h"/>
                                          </p:val>
                                        </p:tav>
                                      </p:tavLst>
                                    </p:anim>
                                    <p:animEffect>
                                      <p:cBhvr>
                                        <p:cTn id="27" dur="400"/>
                                        <p:tgtEl>
                                          <p:spTgt spid="5"/>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6"/>
                                        </p:tgtEl>
                                        <p:attrNameLst>
                                          <p:attrName>style.visibility</p:attrName>
                                        </p:attrNameLst>
                                      </p:cBhvr>
                                      <p:to>
                                        <p:strVal val="visible"/>
                                      </p:to>
                                    </p:set>
                                    <p:anim calcmode="lin" valueType="num">
                                      <p:cBhvr>
                                        <p:cTn id="30" dur="400" fill="hold"/>
                                        <p:tgtEl>
                                          <p:spTgt spid="6"/>
                                        </p:tgtEl>
                                        <p:attrNameLst>
                                          <p:attrName>ppt_w</p:attrName>
                                        </p:attrNameLst>
                                      </p:cBhvr>
                                      <p:tavLst>
                                        <p:tav tm="0">
                                          <p:val>
                                            <p:fltVal val="0"/>
                                          </p:val>
                                        </p:tav>
                                        <p:tav tm="100000">
                                          <p:val>
                                            <p:strVal val="#ppt_w"/>
                                          </p:val>
                                        </p:tav>
                                      </p:tavLst>
                                    </p:anim>
                                    <p:anim calcmode="lin" valueType="num">
                                      <p:cBhvr>
                                        <p:cTn id="31" dur="400" fill="hold"/>
                                        <p:tgtEl>
                                          <p:spTgt spid="6"/>
                                        </p:tgtEl>
                                        <p:attrNameLst>
                                          <p:attrName>ppt_h</p:attrName>
                                        </p:attrNameLst>
                                      </p:cBhvr>
                                      <p:tavLst>
                                        <p:tav tm="0">
                                          <p:val>
                                            <p:fltVal val="0"/>
                                          </p:val>
                                        </p:tav>
                                        <p:tav tm="100000">
                                          <p:val>
                                            <p:strVal val="#ppt_h"/>
                                          </p:val>
                                        </p:tav>
                                      </p:tavLst>
                                    </p:anim>
                                    <p:animEffect>
                                      <p:cBhvr>
                                        <p:cTn id="32" dur="400"/>
                                        <p:tgtEl>
                                          <p:spTgt spid="6"/>
                                        </p:tgtEl>
                                      </p:cBhvr>
                                    </p:animEffect>
                                  </p:childTnLst>
                                </p:cTn>
                              </p:par>
                              <p:par>
                                <p:cTn id="33" presetID="29" presetClass="entr" presetSubtype="0" fill="hold" nodeType="withEffect">
                                  <p:stCondLst>
                                    <p:cond delay="375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ppt_x</p:attrName>
                                        </p:attrNameLst>
                                      </p:cBhvr>
                                      <p:tavLst>
                                        <p:tav tm="0">
                                          <p:val>
                                            <p:strVal val="#ppt_x-.2"/>
                                          </p:val>
                                        </p:tav>
                                        <p:tav tm="100000">
                                          <p:val>
                                            <p:strVal val="#ppt_x"/>
                                          </p:val>
                                        </p:tav>
                                      </p:tavLst>
                                    </p:anim>
                                    <p:anim calcmode="lin" valueType="num">
                                      <p:cBhvr>
                                        <p:cTn id="36"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7" dur="1000"/>
                                        <p:tgtEl>
                                          <p:spTgt spid="7"/>
                                        </p:tgtEl>
                                      </p:cBhvr>
                                    </p:animEffect>
                                  </p:childTnLst>
                                </p:cTn>
                              </p:par>
                            </p:childTnLst>
                          </p:cTn>
                        </p:par>
                        <p:par>
                          <p:cTn id="38" fill="hold">
                            <p:stCondLst>
                              <p:cond delay="4750"/>
                            </p:stCondLst>
                            <p:childTnLst>
                              <p:par>
                                <p:cTn id="39" presetID="29"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1000" fill="hold"/>
                                        <p:tgtEl>
                                          <p:spTgt spid="19"/>
                                        </p:tgtEl>
                                        <p:attrNameLst>
                                          <p:attrName>ppt_x</p:attrName>
                                        </p:attrNameLst>
                                      </p:cBhvr>
                                      <p:tavLst>
                                        <p:tav tm="0">
                                          <p:val>
                                            <p:strVal val="#ppt_x-.2"/>
                                          </p:val>
                                        </p:tav>
                                        <p:tav tm="100000">
                                          <p:val>
                                            <p:strVal val="#ppt_x"/>
                                          </p:val>
                                        </p:tav>
                                      </p:tavLst>
                                    </p:anim>
                                    <p:anim calcmode="lin" valueType="num">
                                      <p:cBhvr>
                                        <p:cTn id="4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3" dur="1000"/>
                                        <p:tgtEl>
                                          <p:spTgt spid="19"/>
                                        </p:tgtEl>
                                      </p:cBhvr>
                                    </p:animEffect>
                                  </p:childTnLst>
                                </p:cTn>
                              </p:par>
                              <p:par>
                                <p:cTn id="44" presetID="2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ppt_x</p:attrName>
                                        </p:attrNameLst>
                                      </p:cBhvr>
                                      <p:tavLst>
                                        <p:tav tm="0">
                                          <p:val>
                                            <p:strVal val="#ppt_x-.2"/>
                                          </p:val>
                                        </p:tav>
                                        <p:tav tm="100000">
                                          <p:val>
                                            <p:strVal val="#ppt_x"/>
                                          </p:val>
                                        </p:tav>
                                      </p:tavLst>
                                    </p:anim>
                                    <p:anim calcmode="lin" valueType="num">
                                      <p:cBhvr>
                                        <p:cTn id="47"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8" dur="1000"/>
                                        <p:tgtEl>
                                          <p:spTgt spid="20"/>
                                        </p:tgtEl>
                                      </p:cBhvr>
                                    </p:animEffect>
                                  </p:childTnLst>
                                </p:cTn>
                              </p:par>
                            </p:childTnLst>
                          </p:cTn>
                        </p:par>
                        <p:par>
                          <p:cTn id="49" fill="hold">
                            <p:stCondLst>
                              <p:cond delay="5750"/>
                            </p:stCondLst>
                            <p:childTnLst>
                              <p:par>
                                <p:cTn id="50" presetID="29" presetClass="entr" presetSubtype="0" fill="hold" nodeType="afterEffect">
                                  <p:stCondLst>
                                    <p:cond delay="25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000" fill="hold"/>
                                        <p:tgtEl>
                                          <p:spTgt spid="13"/>
                                        </p:tgtEl>
                                        <p:attrNameLst>
                                          <p:attrName>ppt_x</p:attrName>
                                        </p:attrNameLst>
                                      </p:cBhvr>
                                      <p:tavLst>
                                        <p:tav tm="0">
                                          <p:val>
                                            <p:strVal val="#ppt_x-.2"/>
                                          </p:val>
                                        </p:tav>
                                        <p:tav tm="100000">
                                          <p:val>
                                            <p:strVal val="#ppt_x"/>
                                          </p:val>
                                        </p:tav>
                                      </p:tavLst>
                                    </p:anim>
                                    <p:anim calcmode="lin" valueType="num">
                                      <p:cBhvr>
                                        <p:cTn id="53"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54" dur="1000"/>
                                        <p:tgtEl>
                                          <p:spTgt spid="13"/>
                                        </p:tgtEl>
                                      </p:cBhvr>
                                    </p:animEffect>
                                  </p:childTnLst>
                                </p:cTn>
                              </p:par>
                            </p:childTnLst>
                          </p:cTn>
                        </p:par>
                        <p:par>
                          <p:cTn id="55" fill="hold">
                            <p:stCondLst>
                              <p:cond delay="7000"/>
                            </p:stCondLst>
                            <p:childTnLst>
                              <p:par>
                                <p:cTn id="56" presetID="29"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1000" fill="hold"/>
                                        <p:tgtEl>
                                          <p:spTgt spid="23"/>
                                        </p:tgtEl>
                                        <p:attrNameLst>
                                          <p:attrName>ppt_x</p:attrName>
                                        </p:attrNameLst>
                                      </p:cBhvr>
                                      <p:tavLst>
                                        <p:tav tm="0">
                                          <p:val>
                                            <p:strVal val="#ppt_x-.2"/>
                                          </p:val>
                                        </p:tav>
                                        <p:tav tm="100000">
                                          <p:val>
                                            <p:strVal val="#ppt_x"/>
                                          </p:val>
                                        </p:tav>
                                      </p:tavLst>
                                    </p:anim>
                                    <p:anim calcmode="lin" valueType="num">
                                      <p:cBhvr>
                                        <p:cTn id="59"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60" dur="1000"/>
                                        <p:tgtEl>
                                          <p:spTgt spid="23"/>
                                        </p:tgtEl>
                                      </p:cBhvr>
                                    </p:animEffect>
                                  </p:childTnLst>
                                </p:cTn>
                              </p:par>
                              <p:par>
                                <p:cTn id="61" presetID="2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ppt_x</p:attrName>
                                        </p:attrNameLst>
                                      </p:cBhvr>
                                      <p:tavLst>
                                        <p:tav tm="0">
                                          <p:val>
                                            <p:strVal val="#ppt_x-.2"/>
                                          </p:val>
                                        </p:tav>
                                        <p:tav tm="100000">
                                          <p:val>
                                            <p:strVal val="#ppt_x"/>
                                          </p:val>
                                        </p:tav>
                                      </p:tavLst>
                                    </p:anim>
                                    <p:anim calcmode="lin" valueType="num">
                                      <p:cBhvr>
                                        <p:cTn id="64"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65" dur="1000"/>
                                        <p:tgtEl>
                                          <p:spTgt spid="24"/>
                                        </p:tgtEl>
                                      </p:cBhvr>
                                    </p:animEffect>
                                  </p:childTnLst>
                                </p:cTn>
                              </p:par>
                            </p:childTnLst>
                          </p:cTn>
                        </p:par>
                        <p:par>
                          <p:cTn id="66" fill="hold">
                            <p:stCondLst>
                              <p:cond delay="8000"/>
                            </p:stCondLst>
                            <p:childTnLst>
                              <p:par>
                                <p:cTn id="67" presetID="29" presetClass="entr" presetSubtype="0" fill="hold" nodeType="afterEffect">
                                  <p:stCondLst>
                                    <p:cond delay="250"/>
                                  </p:stCondLst>
                                  <p:childTnLst>
                                    <p:set>
                                      <p:cBhvr>
                                        <p:cTn id="68" dur="1" fill="hold">
                                          <p:stCondLst>
                                            <p:cond delay="0"/>
                                          </p:stCondLst>
                                        </p:cTn>
                                        <p:tgtEl>
                                          <p:spTgt spid="16"/>
                                        </p:tgtEl>
                                        <p:attrNameLst>
                                          <p:attrName>style.visibility</p:attrName>
                                        </p:attrNameLst>
                                      </p:cBhvr>
                                      <p:to>
                                        <p:strVal val="visible"/>
                                      </p:to>
                                    </p:set>
                                    <p:anim calcmode="lin" valueType="num">
                                      <p:cBhvr>
                                        <p:cTn id="69" dur="1000" fill="hold"/>
                                        <p:tgtEl>
                                          <p:spTgt spid="16"/>
                                        </p:tgtEl>
                                        <p:attrNameLst>
                                          <p:attrName>ppt_x</p:attrName>
                                        </p:attrNameLst>
                                      </p:cBhvr>
                                      <p:tavLst>
                                        <p:tav tm="0">
                                          <p:val>
                                            <p:strVal val="#ppt_x-.2"/>
                                          </p:val>
                                        </p:tav>
                                        <p:tav tm="100000">
                                          <p:val>
                                            <p:strVal val="#ppt_x"/>
                                          </p:val>
                                        </p:tav>
                                      </p:tavLst>
                                    </p:anim>
                                    <p:anim calcmode="lin" valueType="num">
                                      <p:cBhvr>
                                        <p:cTn id="70"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71" dur="1000"/>
                                        <p:tgtEl>
                                          <p:spTgt spid="16"/>
                                        </p:tgtEl>
                                      </p:cBhvr>
                                    </p:animEffect>
                                  </p:childTnLst>
                                </p:cTn>
                              </p:par>
                            </p:childTnLst>
                          </p:cTn>
                        </p:par>
                        <p:par>
                          <p:cTn id="72" fill="hold">
                            <p:stCondLst>
                              <p:cond delay="9250"/>
                            </p:stCondLst>
                            <p:childTnLst>
                              <p:par>
                                <p:cTn id="73" presetID="29" presetClass="entr" presetSubtype="0"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p:cTn id="75" dur="1000" fill="hold"/>
                                        <p:tgtEl>
                                          <p:spTgt spid="25"/>
                                        </p:tgtEl>
                                        <p:attrNameLst>
                                          <p:attrName>ppt_x</p:attrName>
                                        </p:attrNameLst>
                                      </p:cBhvr>
                                      <p:tavLst>
                                        <p:tav tm="0">
                                          <p:val>
                                            <p:strVal val="#ppt_x-.2"/>
                                          </p:val>
                                        </p:tav>
                                        <p:tav tm="100000">
                                          <p:val>
                                            <p:strVal val="#ppt_x"/>
                                          </p:val>
                                        </p:tav>
                                      </p:tavLst>
                                    </p:anim>
                                    <p:anim calcmode="lin" valueType="num">
                                      <p:cBhvr>
                                        <p:cTn id="76"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77" dur="1000"/>
                                        <p:tgtEl>
                                          <p:spTgt spid="25"/>
                                        </p:tgtEl>
                                      </p:cBhvr>
                                    </p:animEffect>
                                  </p:childTnLst>
                                </p:cTn>
                              </p:par>
                              <p:par>
                                <p:cTn id="78" presetID="2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ppt_x</p:attrName>
                                        </p:attrNameLst>
                                      </p:cBhvr>
                                      <p:tavLst>
                                        <p:tav tm="0">
                                          <p:val>
                                            <p:strVal val="#ppt_x-.2"/>
                                          </p:val>
                                        </p:tav>
                                        <p:tav tm="100000">
                                          <p:val>
                                            <p:strVal val="#ppt_x"/>
                                          </p:val>
                                        </p:tav>
                                      </p:tavLst>
                                    </p:anim>
                                    <p:anim calcmode="lin" valueType="num">
                                      <p:cBhvr>
                                        <p:cTn id="81"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82" dur="1000"/>
                                        <p:tgtEl>
                                          <p:spTgt spid="26"/>
                                        </p:tgtEl>
                                      </p:cBhvr>
                                    </p:animEffect>
                                  </p:childTnLst>
                                </p:cTn>
                              </p:par>
                            </p:childTnLst>
                          </p:cTn>
                        </p:par>
                        <p:par>
                          <p:cTn id="83" fill="hold">
                            <p:stCondLst>
                              <p:cond delay="10250"/>
                            </p:stCondLst>
                            <p:childTnLst>
                              <p:par>
                                <p:cTn id="84" presetID="29" presetClass="entr" presetSubtype="0" fill="hold" nodeType="afterEffect">
                                  <p:stCondLst>
                                    <p:cond delay="250"/>
                                  </p:stCondLst>
                                  <p:childTnLst>
                                    <p:set>
                                      <p:cBhvr>
                                        <p:cTn id="85" dur="1" fill="hold">
                                          <p:stCondLst>
                                            <p:cond delay="0"/>
                                          </p:stCondLst>
                                        </p:cTn>
                                        <p:tgtEl>
                                          <p:spTgt spid="10"/>
                                        </p:tgtEl>
                                        <p:attrNameLst>
                                          <p:attrName>style.visibility</p:attrName>
                                        </p:attrNameLst>
                                      </p:cBhvr>
                                      <p:to>
                                        <p:strVal val="visible"/>
                                      </p:to>
                                    </p:set>
                                    <p:anim calcmode="lin" valueType="num">
                                      <p:cBhvr>
                                        <p:cTn id="86" dur="1000" fill="hold"/>
                                        <p:tgtEl>
                                          <p:spTgt spid="10"/>
                                        </p:tgtEl>
                                        <p:attrNameLst>
                                          <p:attrName>ppt_x</p:attrName>
                                        </p:attrNameLst>
                                      </p:cBhvr>
                                      <p:tavLst>
                                        <p:tav tm="0">
                                          <p:val>
                                            <p:strVal val="#ppt_x-.2"/>
                                          </p:val>
                                        </p:tav>
                                        <p:tav tm="100000">
                                          <p:val>
                                            <p:strVal val="#ppt_x"/>
                                          </p:val>
                                        </p:tav>
                                      </p:tavLst>
                                    </p:anim>
                                    <p:anim calcmode="lin" valueType="num">
                                      <p:cBhvr>
                                        <p:cTn id="87"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88" dur="1000"/>
                                        <p:tgtEl>
                                          <p:spTgt spid="10"/>
                                        </p:tgtEl>
                                      </p:cBhvr>
                                    </p:animEffect>
                                  </p:childTnLst>
                                </p:cTn>
                              </p:par>
                            </p:childTnLst>
                          </p:cTn>
                        </p:par>
                        <p:par>
                          <p:cTn id="89" fill="hold">
                            <p:stCondLst>
                              <p:cond delay="11500"/>
                            </p:stCondLst>
                            <p:childTnLst>
                              <p:par>
                                <p:cTn id="90" presetID="29" presetClass="entr" presetSubtype="0"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1000" fill="hold"/>
                                        <p:tgtEl>
                                          <p:spTgt spid="21"/>
                                        </p:tgtEl>
                                        <p:attrNameLst>
                                          <p:attrName>ppt_x</p:attrName>
                                        </p:attrNameLst>
                                      </p:cBhvr>
                                      <p:tavLst>
                                        <p:tav tm="0">
                                          <p:val>
                                            <p:strVal val="#ppt_x-.2"/>
                                          </p:val>
                                        </p:tav>
                                        <p:tav tm="100000">
                                          <p:val>
                                            <p:strVal val="#ppt_x"/>
                                          </p:val>
                                        </p:tav>
                                      </p:tavLst>
                                    </p:anim>
                                    <p:anim calcmode="lin" valueType="num">
                                      <p:cBhvr>
                                        <p:cTn id="93"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94" dur="1000"/>
                                        <p:tgtEl>
                                          <p:spTgt spid="21"/>
                                        </p:tgtEl>
                                      </p:cBhvr>
                                    </p:animEffect>
                                  </p:childTnLst>
                                </p:cTn>
                              </p:par>
                              <p:par>
                                <p:cTn id="95" presetID="29"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1000" fill="hold"/>
                                        <p:tgtEl>
                                          <p:spTgt spid="22"/>
                                        </p:tgtEl>
                                        <p:attrNameLst>
                                          <p:attrName>ppt_x</p:attrName>
                                        </p:attrNameLst>
                                      </p:cBhvr>
                                      <p:tavLst>
                                        <p:tav tm="0">
                                          <p:val>
                                            <p:strVal val="#ppt_x-.2"/>
                                          </p:val>
                                        </p:tav>
                                        <p:tav tm="100000">
                                          <p:val>
                                            <p:strVal val="#ppt_x"/>
                                          </p:val>
                                        </p:tav>
                                      </p:tavLst>
                                    </p:anim>
                                    <p:anim calcmode="lin" valueType="num">
                                      <p:cBhvr>
                                        <p:cTn id="98"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9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4" grpId="0" bldLvl="0" animBg="1" autoUpdateAnimBg="0"/>
      <p:bldP spid="5" grpId="0" bldLvl="0" animBg="1" autoUpdateAnimBg="0"/>
      <p:bldP spid="6" grpId="0" bldLvl="0" animBg="1"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bldLvl="0" autoUpdateAnimBg="0"/>
      <p:bldP spid="26"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4906406" y="2236715"/>
            <a:ext cx="1015481" cy="1166436"/>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3" name="Freeform 7"/>
          <p:cNvSpPr>
            <a:spLocks/>
          </p:cNvSpPr>
          <p:nvPr/>
        </p:nvSpPr>
        <p:spPr bwMode="auto">
          <a:xfrm>
            <a:off x="2800482" y="2236715"/>
            <a:ext cx="1014311" cy="1166436"/>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4" name="Freeform 8"/>
          <p:cNvSpPr>
            <a:spLocks/>
          </p:cNvSpPr>
          <p:nvPr/>
        </p:nvSpPr>
        <p:spPr bwMode="auto">
          <a:xfrm>
            <a:off x="3326377" y="1325727"/>
            <a:ext cx="1014311" cy="1167602"/>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5" name="Freeform 9"/>
          <p:cNvSpPr>
            <a:spLocks/>
          </p:cNvSpPr>
          <p:nvPr/>
        </p:nvSpPr>
        <p:spPr bwMode="auto">
          <a:xfrm>
            <a:off x="4381682" y="1325727"/>
            <a:ext cx="1014311" cy="1167602"/>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6" name="Freeform 10"/>
          <p:cNvSpPr>
            <a:spLocks/>
          </p:cNvSpPr>
          <p:nvPr/>
        </p:nvSpPr>
        <p:spPr bwMode="auto">
          <a:xfrm>
            <a:off x="3326377" y="3141867"/>
            <a:ext cx="1014311" cy="1167602"/>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7" name="Freeform 11"/>
          <p:cNvSpPr>
            <a:spLocks/>
          </p:cNvSpPr>
          <p:nvPr/>
        </p:nvSpPr>
        <p:spPr bwMode="auto">
          <a:xfrm>
            <a:off x="4381682" y="3141867"/>
            <a:ext cx="1014311" cy="1167602"/>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E11E34"/>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8" name="Freeform 12"/>
          <p:cNvSpPr>
            <a:spLocks noEditPoints="1"/>
          </p:cNvSpPr>
          <p:nvPr/>
        </p:nvSpPr>
        <p:spPr bwMode="auto">
          <a:xfrm>
            <a:off x="3625048" y="3541954"/>
            <a:ext cx="441565" cy="327769"/>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9" name="Freeform 13"/>
          <p:cNvSpPr>
            <a:spLocks noEditPoints="1"/>
          </p:cNvSpPr>
          <p:nvPr/>
        </p:nvSpPr>
        <p:spPr bwMode="auto">
          <a:xfrm>
            <a:off x="5222644" y="2599476"/>
            <a:ext cx="452106" cy="444413"/>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10" name="Freeform 14"/>
          <p:cNvSpPr>
            <a:spLocks noEditPoints="1"/>
          </p:cNvSpPr>
          <p:nvPr/>
        </p:nvSpPr>
        <p:spPr bwMode="auto">
          <a:xfrm>
            <a:off x="3687124" y="1641832"/>
            <a:ext cx="324439" cy="440912"/>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11" name="Freeform 15"/>
          <p:cNvSpPr>
            <a:spLocks noEditPoints="1"/>
          </p:cNvSpPr>
          <p:nvPr/>
        </p:nvSpPr>
        <p:spPr bwMode="auto">
          <a:xfrm>
            <a:off x="4632330" y="1690822"/>
            <a:ext cx="515354" cy="439746"/>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12" name="Freeform 16"/>
          <p:cNvSpPr>
            <a:spLocks noEditPoints="1"/>
          </p:cNvSpPr>
          <p:nvPr/>
        </p:nvSpPr>
        <p:spPr bwMode="auto">
          <a:xfrm>
            <a:off x="4644044" y="3519793"/>
            <a:ext cx="555176" cy="440912"/>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13" name="Freeform 17"/>
          <p:cNvSpPr>
            <a:spLocks noEditPoints="1"/>
          </p:cNvSpPr>
          <p:nvPr/>
        </p:nvSpPr>
        <p:spPr bwMode="auto">
          <a:xfrm>
            <a:off x="3088610" y="2597143"/>
            <a:ext cx="452106" cy="451411"/>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bg1"/>
          </a:solidFill>
          <a:ln>
            <a:noFill/>
          </a:ln>
        </p:spPr>
        <p:txBody>
          <a:bodyPr vert="horz" wrap="square" lIns="67356" tIns="33678" rIns="67356" bIns="33678" numCol="1" anchor="t" anchorCtr="0" compatLnSpc="1">
            <a:prstTxWarp prst="textNoShape">
              <a:avLst/>
            </a:prstTxWarp>
          </a:bodyPr>
          <a:lstStyle/>
          <a:p>
            <a:endParaRPr lang="zh-CN" altLang="en-US" sz="1200">
              <a:solidFill>
                <a:schemeClr val="tx1">
                  <a:lumMod val="50000"/>
                  <a:lumOff val="50000"/>
                </a:schemeClr>
              </a:solidFill>
            </a:endParaRPr>
          </a:p>
        </p:txBody>
      </p:sp>
      <p:sp>
        <p:nvSpPr>
          <p:cNvPr id="14" name="TextBox 13"/>
          <p:cNvSpPr txBox="1"/>
          <p:nvPr/>
        </p:nvSpPr>
        <p:spPr>
          <a:xfrm>
            <a:off x="1614968" y="1375101"/>
            <a:ext cx="1473644" cy="252680"/>
          </a:xfrm>
          <a:prstGeom prst="rect">
            <a:avLst/>
          </a:prstGeom>
          <a:noFill/>
        </p:spPr>
        <p:txBody>
          <a:bodyPr wrap="square" lIns="67356" tIns="33678" rIns="67356" bIns="33678" rtlCol="0">
            <a:spAutoFit/>
          </a:bodyPr>
          <a:lstStyle/>
          <a:p>
            <a:pPr algn="r"/>
            <a:r>
              <a:rPr lang="zh-CN" altLang="en-US" sz="1200" b="1" dirty="0">
                <a:solidFill>
                  <a:schemeClr val="tx1">
                    <a:lumMod val="50000"/>
                    <a:lumOff val="50000"/>
                  </a:schemeClr>
                </a:solidFill>
                <a:latin typeface="+mj-ea"/>
                <a:ea typeface="+mj-ea"/>
              </a:rPr>
              <a:t>主要任务</a:t>
            </a:r>
          </a:p>
        </p:txBody>
      </p:sp>
      <p:sp>
        <p:nvSpPr>
          <p:cNvPr id="15" name="TextBox 14"/>
          <p:cNvSpPr txBox="1"/>
          <p:nvPr/>
        </p:nvSpPr>
        <p:spPr>
          <a:xfrm>
            <a:off x="588134" y="1664178"/>
            <a:ext cx="2514638" cy="437346"/>
          </a:xfrm>
          <a:prstGeom prst="rect">
            <a:avLst/>
          </a:prstGeom>
          <a:noFill/>
        </p:spPr>
        <p:txBody>
          <a:bodyPr wrap="square" lIns="67356" tIns="33678" rIns="67356" bIns="33678" rtlCol="0">
            <a:spAutoFit/>
          </a:bodyPr>
          <a:lstStyle/>
          <a:p>
            <a:pPr algn="r"/>
            <a:r>
              <a:rPr lang="zh-CN" altLang="en-US" sz="1200" dirty="0">
                <a:solidFill>
                  <a:schemeClr val="tx1">
                    <a:lumMod val="50000"/>
                    <a:lumOff val="50000"/>
                  </a:schemeClr>
                </a:solidFill>
                <a:latin typeface="+mn-ea"/>
              </a:rPr>
              <a:t>请在这里输入段落文本内容请在这里输入段落文本内容</a:t>
            </a:r>
          </a:p>
        </p:txBody>
      </p:sp>
      <p:sp>
        <p:nvSpPr>
          <p:cNvPr id="16" name="TextBox 15"/>
          <p:cNvSpPr txBox="1"/>
          <p:nvPr/>
        </p:nvSpPr>
        <p:spPr>
          <a:xfrm>
            <a:off x="5533859" y="1375100"/>
            <a:ext cx="1473644" cy="252680"/>
          </a:xfrm>
          <a:prstGeom prst="rect">
            <a:avLst/>
          </a:prstGeom>
          <a:noFill/>
        </p:spPr>
        <p:txBody>
          <a:bodyPr wrap="square" lIns="67356" tIns="33678" rIns="67356" bIns="33678" rtlCol="0">
            <a:spAutoFit/>
          </a:bodyPr>
          <a:lstStyle/>
          <a:p>
            <a:r>
              <a:rPr lang="zh-CN" altLang="en-US" sz="1200" b="1" dirty="0">
                <a:solidFill>
                  <a:schemeClr val="tx1">
                    <a:lumMod val="50000"/>
                    <a:lumOff val="50000"/>
                  </a:schemeClr>
                </a:solidFill>
                <a:latin typeface="+mj-ea"/>
                <a:ea typeface="+mj-ea"/>
              </a:rPr>
              <a:t>团队协同较好</a:t>
            </a:r>
          </a:p>
        </p:txBody>
      </p:sp>
      <p:sp>
        <p:nvSpPr>
          <p:cNvPr id="17" name="TextBox 16"/>
          <p:cNvSpPr txBox="1"/>
          <p:nvPr/>
        </p:nvSpPr>
        <p:spPr>
          <a:xfrm>
            <a:off x="5508389" y="1664178"/>
            <a:ext cx="2514638" cy="437346"/>
          </a:xfrm>
          <a:prstGeom prst="rect">
            <a:avLst/>
          </a:prstGeom>
          <a:noFill/>
        </p:spPr>
        <p:txBody>
          <a:bodyPr wrap="square" lIns="67356" tIns="33678" rIns="67356" bIns="33678" rtlCol="0">
            <a:spAutoFit/>
          </a:bodyPr>
          <a:lstStyle/>
          <a:p>
            <a:r>
              <a:rPr lang="zh-CN" altLang="en-US" sz="1200" dirty="0">
                <a:solidFill>
                  <a:schemeClr val="tx1">
                    <a:lumMod val="50000"/>
                    <a:lumOff val="50000"/>
                  </a:schemeClr>
                </a:solidFill>
                <a:latin typeface="+mn-ea"/>
              </a:rPr>
              <a:t>请在这里输入段落文本内容请在这里输入段落文本内容</a:t>
            </a:r>
          </a:p>
        </p:txBody>
      </p:sp>
      <p:sp>
        <p:nvSpPr>
          <p:cNvPr id="18" name="TextBox 17"/>
          <p:cNvSpPr txBox="1"/>
          <p:nvPr/>
        </p:nvSpPr>
        <p:spPr>
          <a:xfrm>
            <a:off x="6045659" y="2406068"/>
            <a:ext cx="1473644" cy="252680"/>
          </a:xfrm>
          <a:prstGeom prst="rect">
            <a:avLst/>
          </a:prstGeom>
          <a:noFill/>
        </p:spPr>
        <p:txBody>
          <a:bodyPr wrap="square" lIns="67356" tIns="33678" rIns="67356" bIns="33678" rtlCol="0">
            <a:spAutoFit/>
          </a:bodyPr>
          <a:lstStyle/>
          <a:p>
            <a:r>
              <a:rPr lang="zh-CN" altLang="en-US" sz="1200" b="1" dirty="0">
                <a:solidFill>
                  <a:schemeClr val="tx1">
                    <a:lumMod val="50000"/>
                    <a:lumOff val="50000"/>
                  </a:schemeClr>
                </a:solidFill>
                <a:latin typeface="+mj-ea"/>
                <a:ea typeface="+mj-ea"/>
              </a:rPr>
              <a:t>操作方式</a:t>
            </a:r>
          </a:p>
        </p:txBody>
      </p:sp>
      <p:sp>
        <p:nvSpPr>
          <p:cNvPr id="19" name="TextBox 18"/>
          <p:cNvSpPr txBox="1"/>
          <p:nvPr/>
        </p:nvSpPr>
        <p:spPr>
          <a:xfrm>
            <a:off x="6020189" y="2695145"/>
            <a:ext cx="2514638" cy="437346"/>
          </a:xfrm>
          <a:prstGeom prst="rect">
            <a:avLst/>
          </a:prstGeom>
          <a:noFill/>
        </p:spPr>
        <p:txBody>
          <a:bodyPr wrap="square" lIns="67356" tIns="33678" rIns="67356" bIns="33678" rtlCol="0">
            <a:spAutoFit/>
          </a:bodyPr>
          <a:lstStyle/>
          <a:p>
            <a:r>
              <a:rPr lang="zh-CN" altLang="en-US" sz="1200" dirty="0">
                <a:solidFill>
                  <a:schemeClr val="tx1">
                    <a:lumMod val="50000"/>
                    <a:lumOff val="50000"/>
                  </a:schemeClr>
                </a:solidFill>
                <a:latin typeface="+mn-ea"/>
              </a:rPr>
              <a:t>请在这里输入段落文本内容请在这里输入段落文本内容</a:t>
            </a:r>
          </a:p>
        </p:txBody>
      </p:sp>
      <p:sp>
        <p:nvSpPr>
          <p:cNvPr id="20" name="TextBox 19"/>
          <p:cNvSpPr txBox="1"/>
          <p:nvPr/>
        </p:nvSpPr>
        <p:spPr>
          <a:xfrm>
            <a:off x="5510595" y="3390701"/>
            <a:ext cx="1473644" cy="252680"/>
          </a:xfrm>
          <a:prstGeom prst="rect">
            <a:avLst/>
          </a:prstGeom>
          <a:noFill/>
        </p:spPr>
        <p:txBody>
          <a:bodyPr wrap="square" lIns="67356" tIns="33678" rIns="67356" bIns="33678" rtlCol="0">
            <a:spAutoFit/>
          </a:bodyPr>
          <a:lstStyle/>
          <a:p>
            <a:r>
              <a:rPr lang="zh-CN" altLang="en-US" sz="1200" b="1" dirty="0">
                <a:solidFill>
                  <a:schemeClr val="tx1">
                    <a:lumMod val="50000"/>
                    <a:lumOff val="50000"/>
                  </a:schemeClr>
                </a:solidFill>
                <a:latin typeface="+mj-ea"/>
                <a:ea typeface="+mj-ea"/>
              </a:rPr>
              <a:t>资金略欠缺</a:t>
            </a:r>
          </a:p>
        </p:txBody>
      </p:sp>
      <p:sp>
        <p:nvSpPr>
          <p:cNvPr id="21" name="TextBox 20"/>
          <p:cNvSpPr txBox="1"/>
          <p:nvPr/>
        </p:nvSpPr>
        <p:spPr>
          <a:xfrm>
            <a:off x="5485126" y="3679778"/>
            <a:ext cx="2514638" cy="437346"/>
          </a:xfrm>
          <a:prstGeom prst="rect">
            <a:avLst/>
          </a:prstGeom>
          <a:noFill/>
        </p:spPr>
        <p:txBody>
          <a:bodyPr wrap="square" lIns="67356" tIns="33678" rIns="67356" bIns="33678" rtlCol="0">
            <a:spAutoFit/>
          </a:bodyPr>
          <a:lstStyle/>
          <a:p>
            <a:r>
              <a:rPr lang="zh-CN" altLang="en-US" sz="1200" dirty="0">
                <a:solidFill>
                  <a:schemeClr val="tx1">
                    <a:lumMod val="50000"/>
                    <a:lumOff val="50000"/>
                  </a:schemeClr>
                </a:solidFill>
                <a:latin typeface="+mn-ea"/>
              </a:rPr>
              <a:t>请在这里输入段落文本内容请在这里输入段落文本内容</a:t>
            </a:r>
          </a:p>
        </p:txBody>
      </p:sp>
      <p:sp>
        <p:nvSpPr>
          <p:cNvPr id="22" name="TextBox 21"/>
          <p:cNvSpPr txBox="1"/>
          <p:nvPr/>
        </p:nvSpPr>
        <p:spPr>
          <a:xfrm>
            <a:off x="1708023" y="3402286"/>
            <a:ext cx="1473644" cy="252680"/>
          </a:xfrm>
          <a:prstGeom prst="rect">
            <a:avLst/>
          </a:prstGeom>
          <a:noFill/>
        </p:spPr>
        <p:txBody>
          <a:bodyPr wrap="square" lIns="67356" tIns="33678" rIns="67356" bIns="33678" rtlCol="0">
            <a:spAutoFit/>
          </a:bodyPr>
          <a:lstStyle/>
          <a:p>
            <a:pPr algn="r"/>
            <a:r>
              <a:rPr lang="zh-CN" altLang="en-US" sz="1200" b="1" dirty="0">
                <a:solidFill>
                  <a:schemeClr val="tx1">
                    <a:lumMod val="50000"/>
                    <a:lumOff val="50000"/>
                  </a:schemeClr>
                </a:solidFill>
                <a:latin typeface="+mj-ea"/>
                <a:ea typeface="+mj-ea"/>
              </a:rPr>
              <a:t>效益预测</a:t>
            </a:r>
          </a:p>
        </p:txBody>
      </p:sp>
      <p:sp>
        <p:nvSpPr>
          <p:cNvPr id="23" name="TextBox 22"/>
          <p:cNvSpPr txBox="1"/>
          <p:nvPr/>
        </p:nvSpPr>
        <p:spPr>
          <a:xfrm>
            <a:off x="681189" y="3691362"/>
            <a:ext cx="2514638" cy="437346"/>
          </a:xfrm>
          <a:prstGeom prst="rect">
            <a:avLst/>
          </a:prstGeom>
          <a:noFill/>
        </p:spPr>
        <p:txBody>
          <a:bodyPr wrap="square" lIns="67356" tIns="33678" rIns="67356" bIns="33678" rtlCol="0">
            <a:spAutoFit/>
          </a:bodyPr>
          <a:lstStyle/>
          <a:p>
            <a:pPr algn="r"/>
            <a:r>
              <a:rPr lang="zh-CN" altLang="en-US" sz="1200" dirty="0">
                <a:solidFill>
                  <a:schemeClr val="tx1">
                    <a:lumMod val="50000"/>
                    <a:lumOff val="50000"/>
                  </a:schemeClr>
                </a:solidFill>
                <a:latin typeface="+mn-ea"/>
              </a:rPr>
              <a:t>请在这里输入段落文本内容请在这里输入段落文本内容</a:t>
            </a:r>
          </a:p>
        </p:txBody>
      </p:sp>
      <p:sp>
        <p:nvSpPr>
          <p:cNvPr id="24" name="TextBox 23"/>
          <p:cNvSpPr txBox="1"/>
          <p:nvPr/>
        </p:nvSpPr>
        <p:spPr>
          <a:xfrm>
            <a:off x="1231119" y="2406069"/>
            <a:ext cx="1473644" cy="252680"/>
          </a:xfrm>
          <a:prstGeom prst="rect">
            <a:avLst/>
          </a:prstGeom>
          <a:noFill/>
        </p:spPr>
        <p:txBody>
          <a:bodyPr wrap="square" lIns="67356" tIns="33678" rIns="67356" bIns="33678" rtlCol="0">
            <a:spAutoFit/>
          </a:bodyPr>
          <a:lstStyle/>
          <a:p>
            <a:pPr algn="r"/>
            <a:r>
              <a:rPr lang="zh-CN" altLang="en-US" sz="1200" b="1" dirty="0">
                <a:solidFill>
                  <a:schemeClr val="tx1">
                    <a:lumMod val="50000"/>
                    <a:lumOff val="50000"/>
                  </a:schemeClr>
                </a:solidFill>
                <a:latin typeface="+mj-ea"/>
                <a:ea typeface="+mj-ea"/>
              </a:rPr>
              <a:t>时间表</a:t>
            </a:r>
          </a:p>
        </p:txBody>
      </p:sp>
      <p:sp>
        <p:nvSpPr>
          <p:cNvPr id="25" name="TextBox 24"/>
          <p:cNvSpPr txBox="1"/>
          <p:nvPr/>
        </p:nvSpPr>
        <p:spPr>
          <a:xfrm>
            <a:off x="204285" y="2695147"/>
            <a:ext cx="2514638" cy="437346"/>
          </a:xfrm>
          <a:prstGeom prst="rect">
            <a:avLst/>
          </a:prstGeom>
          <a:noFill/>
        </p:spPr>
        <p:txBody>
          <a:bodyPr wrap="square" lIns="67356" tIns="33678" rIns="67356" bIns="33678" rtlCol="0">
            <a:spAutoFit/>
          </a:bodyPr>
          <a:lstStyle/>
          <a:p>
            <a:pPr algn="r"/>
            <a:r>
              <a:rPr lang="zh-CN" altLang="en-US" sz="1200" dirty="0">
                <a:solidFill>
                  <a:schemeClr val="tx1">
                    <a:lumMod val="50000"/>
                    <a:lumOff val="50000"/>
                  </a:schemeClr>
                </a:solidFill>
                <a:latin typeface="+mn-ea"/>
              </a:rPr>
              <a:t>请在这里输入段落文本内容请在这里输入段落文本内容</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8019">
        <p14:switch dir="r"/>
      </p:transition>
    </mc:Choice>
    <mc:Fallback xmlns="">
      <p:transition spd="slow" advTm="80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400" fill="hold"/>
                                        <p:tgtEl>
                                          <p:spTgt spid="10"/>
                                        </p:tgtEl>
                                        <p:attrNameLst>
                                          <p:attrName>ppt_w</p:attrName>
                                        </p:attrNameLst>
                                      </p:cBhvr>
                                      <p:tavLst>
                                        <p:tav tm="0">
                                          <p:val>
                                            <p:fltVal val="0"/>
                                          </p:val>
                                        </p:tav>
                                        <p:tav tm="100000">
                                          <p:val>
                                            <p:strVal val="#ppt_w"/>
                                          </p:val>
                                        </p:tav>
                                      </p:tavLst>
                                    </p:anim>
                                    <p:anim calcmode="lin" valueType="num">
                                      <p:cBhvr>
                                        <p:cTn id="33" dur="400" fill="hold"/>
                                        <p:tgtEl>
                                          <p:spTgt spid="10"/>
                                        </p:tgtEl>
                                        <p:attrNameLst>
                                          <p:attrName>ppt_h</p:attrName>
                                        </p:attrNameLst>
                                      </p:cBhvr>
                                      <p:tavLst>
                                        <p:tav tm="0">
                                          <p:val>
                                            <p:fltVal val="0"/>
                                          </p:val>
                                        </p:tav>
                                        <p:tav tm="100000">
                                          <p:val>
                                            <p:strVal val="#ppt_h"/>
                                          </p:val>
                                        </p:tav>
                                      </p:tavLst>
                                    </p:anim>
                                    <p:anim calcmode="lin" valueType="num">
                                      <p:cBhvr>
                                        <p:cTn id="34" dur="400" fill="hold"/>
                                        <p:tgtEl>
                                          <p:spTgt spid="10"/>
                                        </p:tgtEl>
                                        <p:attrNameLst>
                                          <p:attrName>style.rotation</p:attrName>
                                        </p:attrNameLst>
                                      </p:cBhvr>
                                      <p:tavLst>
                                        <p:tav tm="0">
                                          <p:val>
                                            <p:fltVal val="90"/>
                                          </p:val>
                                        </p:tav>
                                        <p:tav tm="100000">
                                          <p:val>
                                            <p:fltVal val="0"/>
                                          </p:val>
                                        </p:tav>
                                      </p:tavLst>
                                    </p:anim>
                                    <p:animEffect transition="in" filter="fade">
                                      <p:cBhvr>
                                        <p:cTn id="35" dur="400"/>
                                        <p:tgtEl>
                                          <p:spTgt spid="10"/>
                                        </p:tgtEl>
                                      </p:cBhvr>
                                    </p:animEffect>
                                  </p:childTnLst>
                                </p:cTn>
                              </p:par>
                            </p:childTnLst>
                          </p:cTn>
                        </p:par>
                        <p:par>
                          <p:cTn id="36" fill="hold">
                            <p:stCondLst>
                              <p:cond delay="9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par>
                          <p:cTn id="43" fill="hold">
                            <p:stCondLst>
                              <p:cond delay="1400"/>
                            </p:stCondLst>
                            <p:childTnLst>
                              <p:par>
                                <p:cTn id="44" presetID="3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400" fill="hold"/>
                                        <p:tgtEl>
                                          <p:spTgt spid="11"/>
                                        </p:tgtEl>
                                        <p:attrNameLst>
                                          <p:attrName>ppt_w</p:attrName>
                                        </p:attrNameLst>
                                      </p:cBhvr>
                                      <p:tavLst>
                                        <p:tav tm="0">
                                          <p:val>
                                            <p:fltVal val="0"/>
                                          </p:val>
                                        </p:tav>
                                        <p:tav tm="100000">
                                          <p:val>
                                            <p:strVal val="#ppt_w"/>
                                          </p:val>
                                        </p:tav>
                                      </p:tavLst>
                                    </p:anim>
                                    <p:anim calcmode="lin" valueType="num">
                                      <p:cBhvr>
                                        <p:cTn id="47" dur="400" fill="hold"/>
                                        <p:tgtEl>
                                          <p:spTgt spid="11"/>
                                        </p:tgtEl>
                                        <p:attrNameLst>
                                          <p:attrName>ppt_h</p:attrName>
                                        </p:attrNameLst>
                                      </p:cBhvr>
                                      <p:tavLst>
                                        <p:tav tm="0">
                                          <p:val>
                                            <p:fltVal val="0"/>
                                          </p:val>
                                        </p:tav>
                                        <p:tav tm="100000">
                                          <p:val>
                                            <p:strVal val="#ppt_h"/>
                                          </p:val>
                                        </p:tav>
                                      </p:tavLst>
                                    </p:anim>
                                    <p:anim calcmode="lin" valueType="num">
                                      <p:cBhvr>
                                        <p:cTn id="48" dur="400" fill="hold"/>
                                        <p:tgtEl>
                                          <p:spTgt spid="11"/>
                                        </p:tgtEl>
                                        <p:attrNameLst>
                                          <p:attrName>style.rotation</p:attrName>
                                        </p:attrNameLst>
                                      </p:cBhvr>
                                      <p:tavLst>
                                        <p:tav tm="0">
                                          <p:val>
                                            <p:fltVal val="90"/>
                                          </p:val>
                                        </p:tav>
                                        <p:tav tm="100000">
                                          <p:val>
                                            <p:fltVal val="0"/>
                                          </p:val>
                                        </p:tav>
                                      </p:tavLst>
                                    </p:anim>
                                    <p:animEffect transition="in" filter="fade">
                                      <p:cBhvr>
                                        <p:cTn id="49" dur="400"/>
                                        <p:tgtEl>
                                          <p:spTgt spid="11"/>
                                        </p:tgtEl>
                                      </p:cBhvr>
                                    </p:animEffect>
                                  </p:childTnLst>
                                </p:cTn>
                              </p:par>
                            </p:childTnLst>
                          </p:cTn>
                        </p:par>
                        <p:par>
                          <p:cTn id="50" fill="hold">
                            <p:stCondLst>
                              <p:cond delay="180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right)">
                                      <p:cBhvr>
                                        <p:cTn id="56" dur="500"/>
                                        <p:tgtEl>
                                          <p:spTgt spid="17"/>
                                        </p:tgtEl>
                                      </p:cBhvr>
                                    </p:animEffect>
                                  </p:childTnLst>
                                </p:cTn>
                              </p:par>
                            </p:childTnLst>
                          </p:cTn>
                        </p:par>
                        <p:par>
                          <p:cTn id="57" fill="hold">
                            <p:stCondLst>
                              <p:cond delay="2300"/>
                            </p:stCondLst>
                            <p:childTnLst>
                              <p:par>
                                <p:cTn id="58" presetID="31" presetClass="entr" presetSubtype="0"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400" fill="hold"/>
                                        <p:tgtEl>
                                          <p:spTgt spid="9"/>
                                        </p:tgtEl>
                                        <p:attrNameLst>
                                          <p:attrName>ppt_w</p:attrName>
                                        </p:attrNameLst>
                                      </p:cBhvr>
                                      <p:tavLst>
                                        <p:tav tm="0">
                                          <p:val>
                                            <p:fltVal val="0"/>
                                          </p:val>
                                        </p:tav>
                                        <p:tav tm="100000">
                                          <p:val>
                                            <p:strVal val="#ppt_w"/>
                                          </p:val>
                                        </p:tav>
                                      </p:tavLst>
                                    </p:anim>
                                    <p:anim calcmode="lin" valueType="num">
                                      <p:cBhvr>
                                        <p:cTn id="61" dur="400" fill="hold"/>
                                        <p:tgtEl>
                                          <p:spTgt spid="9"/>
                                        </p:tgtEl>
                                        <p:attrNameLst>
                                          <p:attrName>ppt_h</p:attrName>
                                        </p:attrNameLst>
                                      </p:cBhvr>
                                      <p:tavLst>
                                        <p:tav tm="0">
                                          <p:val>
                                            <p:fltVal val="0"/>
                                          </p:val>
                                        </p:tav>
                                        <p:tav tm="100000">
                                          <p:val>
                                            <p:strVal val="#ppt_h"/>
                                          </p:val>
                                        </p:tav>
                                      </p:tavLst>
                                    </p:anim>
                                    <p:anim calcmode="lin" valueType="num">
                                      <p:cBhvr>
                                        <p:cTn id="62" dur="400" fill="hold"/>
                                        <p:tgtEl>
                                          <p:spTgt spid="9"/>
                                        </p:tgtEl>
                                        <p:attrNameLst>
                                          <p:attrName>style.rotation</p:attrName>
                                        </p:attrNameLst>
                                      </p:cBhvr>
                                      <p:tavLst>
                                        <p:tav tm="0">
                                          <p:val>
                                            <p:fltVal val="90"/>
                                          </p:val>
                                        </p:tav>
                                        <p:tav tm="100000">
                                          <p:val>
                                            <p:fltVal val="0"/>
                                          </p:val>
                                        </p:tav>
                                      </p:tavLst>
                                    </p:anim>
                                    <p:animEffect transition="in" filter="fade">
                                      <p:cBhvr>
                                        <p:cTn id="63" dur="400"/>
                                        <p:tgtEl>
                                          <p:spTgt spid="9"/>
                                        </p:tgtEl>
                                      </p:cBhvr>
                                    </p:animEffect>
                                  </p:childTnLst>
                                </p:cTn>
                              </p:par>
                            </p:childTnLst>
                          </p:cTn>
                        </p:par>
                        <p:par>
                          <p:cTn id="64" fill="hold">
                            <p:stCondLst>
                              <p:cond delay="2700"/>
                            </p:stCondLst>
                            <p:childTnLst>
                              <p:par>
                                <p:cTn id="65" presetID="2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right)">
                                      <p:cBhvr>
                                        <p:cTn id="70" dur="500"/>
                                        <p:tgtEl>
                                          <p:spTgt spid="19"/>
                                        </p:tgtEl>
                                      </p:cBhvr>
                                    </p:animEffect>
                                  </p:childTnLst>
                                </p:cTn>
                              </p:par>
                            </p:childTnLst>
                          </p:cTn>
                        </p:par>
                        <p:par>
                          <p:cTn id="71" fill="hold">
                            <p:stCondLst>
                              <p:cond delay="3200"/>
                            </p:stCondLst>
                            <p:childTnLst>
                              <p:par>
                                <p:cTn id="72" presetID="31" presetClass="entr" presetSubtype="0"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400" fill="hold"/>
                                        <p:tgtEl>
                                          <p:spTgt spid="12"/>
                                        </p:tgtEl>
                                        <p:attrNameLst>
                                          <p:attrName>ppt_w</p:attrName>
                                        </p:attrNameLst>
                                      </p:cBhvr>
                                      <p:tavLst>
                                        <p:tav tm="0">
                                          <p:val>
                                            <p:fltVal val="0"/>
                                          </p:val>
                                        </p:tav>
                                        <p:tav tm="100000">
                                          <p:val>
                                            <p:strVal val="#ppt_w"/>
                                          </p:val>
                                        </p:tav>
                                      </p:tavLst>
                                    </p:anim>
                                    <p:anim calcmode="lin" valueType="num">
                                      <p:cBhvr>
                                        <p:cTn id="75" dur="400" fill="hold"/>
                                        <p:tgtEl>
                                          <p:spTgt spid="12"/>
                                        </p:tgtEl>
                                        <p:attrNameLst>
                                          <p:attrName>ppt_h</p:attrName>
                                        </p:attrNameLst>
                                      </p:cBhvr>
                                      <p:tavLst>
                                        <p:tav tm="0">
                                          <p:val>
                                            <p:fltVal val="0"/>
                                          </p:val>
                                        </p:tav>
                                        <p:tav tm="100000">
                                          <p:val>
                                            <p:strVal val="#ppt_h"/>
                                          </p:val>
                                        </p:tav>
                                      </p:tavLst>
                                    </p:anim>
                                    <p:anim calcmode="lin" valueType="num">
                                      <p:cBhvr>
                                        <p:cTn id="76" dur="400" fill="hold"/>
                                        <p:tgtEl>
                                          <p:spTgt spid="12"/>
                                        </p:tgtEl>
                                        <p:attrNameLst>
                                          <p:attrName>style.rotation</p:attrName>
                                        </p:attrNameLst>
                                      </p:cBhvr>
                                      <p:tavLst>
                                        <p:tav tm="0">
                                          <p:val>
                                            <p:fltVal val="90"/>
                                          </p:val>
                                        </p:tav>
                                        <p:tav tm="100000">
                                          <p:val>
                                            <p:fltVal val="0"/>
                                          </p:val>
                                        </p:tav>
                                      </p:tavLst>
                                    </p:anim>
                                    <p:animEffect transition="in" filter="fade">
                                      <p:cBhvr>
                                        <p:cTn id="77" dur="400"/>
                                        <p:tgtEl>
                                          <p:spTgt spid="12"/>
                                        </p:tgtEl>
                                      </p:cBhvr>
                                    </p:animEffect>
                                  </p:childTnLst>
                                </p:cTn>
                              </p:par>
                            </p:childTnLst>
                          </p:cTn>
                        </p:par>
                        <p:par>
                          <p:cTn id="78" fill="hold">
                            <p:stCondLst>
                              <p:cond delay="3600"/>
                            </p:stCondLst>
                            <p:childTnLst>
                              <p:par>
                                <p:cTn id="79" presetID="22" presetClass="entr" presetSubtype="2"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right)">
                                      <p:cBhvr>
                                        <p:cTn id="81" dur="500"/>
                                        <p:tgtEl>
                                          <p:spTgt spid="20"/>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right)">
                                      <p:cBhvr>
                                        <p:cTn id="84" dur="500"/>
                                        <p:tgtEl>
                                          <p:spTgt spid="21"/>
                                        </p:tgtEl>
                                      </p:cBhvr>
                                    </p:animEffect>
                                  </p:childTnLst>
                                </p:cTn>
                              </p:par>
                            </p:childTnLst>
                          </p:cTn>
                        </p:par>
                        <p:par>
                          <p:cTn id="85" fill="hold">
                            <p:stCondLst>
                              <p:cond delay="4100"/>
                            </p:stCondLst>
                            <p:childTnLst>
                              <p:par>
                                <p:cTn id="86" presetID="31" presetClass="entr" presetSubtype="0" fill="hold" grpId="0" nodeType="afterEffect">
                                  <p:stCondLst>
                                    <p:cond delay="0"/>
                                  </p:stCondLst>
                                  <p:childTnLst>
                                    <p:set>
                                      <p:cBhvr>
                                        <p:cTn id="87" dur="1" fill="hold">
                                          <p:stCondLst>
                                            <p:cond delay="0"/>
                                          </p:stCondLst>
                                        </p:cTn>
                                        <p:tgtEl>
                                          <p:spTgt spid="8"/>
                                        </p:tgtEl>
                                        <p:attrNameLst>
                                          <p:attrName>style.visibility</p:attrName>
                                        </p:attrNameLst>
                                      </p:cBhvr>
                                      <p:to>
                                        <p:strVal val="visible"/>
                                      </p:to>
                                    </p:set>
                                    <p:anim calcmode="lin" valueType="num">
                                      <p:cBhvr>
                                        <p:cTn id="88" dur="400" fill="hold"/>
                                        <p:tgtEl>
                                          <p:spTgt spid="8"/>
                                        </p:tgtEl>
                                        <p:attrNameLst>
                                          <p:attrName>ppt_w</p:attrName>
                                        </p:attrNameLst>
                                      </p:cBhvr>
                                      <p:tavLst>
                                        <p:tav tm="0">
                                          <p:val>
                                            <p:fltVal val="0"/>
                                          </p:val>
                                        </p:tav>
                                        <p:tav tm="100000">
                                          <p:val>
                                            <p:strVal val="#ppt_w"/>
                                          </p:val>
                                        </p:tav>
                                      </p:tavLst>
                                    </p:anim>
                                    <p:anim calcmode="lin" valueType="num">
                                      <p:cBhvr>
                                        <p:cTn id="89" dur="400" fill="hold"/>
                                        <p:tgtEl>
                                          <p:spTgt spid="8"/>
                                        </p:tgtEl>
                                        <p:attrNameLst>
                                          <p:attrName>ppt_h</p:attrName>
                                        </p:attrNameLst>
                                      </p:cBhvr>
                                      <p:tavLst>
                                        <p:tav tm="0">
                                          <p:val>
                                            <p:fltVal val="0"/>
                                          </p:val>
                                        </p:tav>
                                        <p:tav tm="100000">
                                          <p:val>
                                            <p:strVal val="#ppt_h"/>
                                          </p:val>
                                        </p:tav>
                                      </p:tavLst>
                                    </p:anim>
                                    <p:anim calcmode="lin" valueType="num">
                                      <p:cBhvr>
                                        <p:cTn id="90" dur="400" fill="hold"/>
                                        <p:tgtEl>
                                          <p:spTgt spid="8"/>
                                        </p:tgtEl>
                                        <p:attrNameLst>
                                          <p:attrName>style.rotation</p:attrName>
                                        </p:attrNameLst>
                                      </p:cBhvr>
                                      <p:tavLst>
                                        <p:tav tm="0">
                                          <p:val>
                                            <p:fltVal val="90"/>
                                          </p:val>
                                        </p:tav>
                                        <p:tav tm="100000">
                                          <p:val>
                                            <p:fltVal val="0"/>
                                          </p:val>
                                        </p:tav>
                                      </p:tavLst>
                                    </p:anim>
                                    <p:animEffect transition="in" filter="fade">
                                      <p:cBhvr>
                                        <p:cTn id="91" dur="400"/>
                                        <p:tgtEl>
                                          <p:spTgt spid="8"/>
                                        </p:tgtEl>
                                      </p:cBhvr>
                                    </p:animEffect>
                                  </p:childTnLst>
                                </p:cTn>
                              </p:par>
                            </p:childTnLst>
                          </p:cTn>
                        </p:par>
                        <p:par>
                          <p:cTn id="92" fill="hold">
                            <p:stCondLst>
                              <p:cond delay="4500"/>
                            </p:stCondLst>
                            <p:childTnLst>
                              <p:par>
                                <p:cTn id="93" presetID="22" presetClass="entr" presetSubtype="2"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right)">
                                      <p:cBhvr>
                                        <p:cTn id="95" dur="500"/>
                                        <p:tgtEl>
                                          <p:spTgt spid="2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wipe(right)">
                                      <p:cBhvr>
                                        <p:cTn id="98" dur="500"/>
                                        <p:tgtEl>
                                          <p:spTgt spid="23"/>
                                        </p:tgtEl>
                                      </p:cBhvr>
                                    </p:animEffect>
                                  </p:childTnLst>
                                </p:cTn>
                              </p:par>
                            </p:childTnLst>
                          </p:cTn>
                        </p:par>
                        <p:par>
                          <p:cTn id="99" fill="hold">
                            <p:stCondLst>
                              <p:cond delay="5000"/>
                            </p:stCondLst>
                            <p:childTnLst>
                              <p:par>
                                <p:cTn id="100" presetID="31" presetClass="entr" presetSubtype="0"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p:cTn id="102" dur="400" fill="hold"/>
                                        <p:tgtEl>
                                          <p:spTgt spid="13"/>
                                        </p:tgtEl>
                                        <p:attrNameLst>
                                          <p:attrName>ppt_w</p:attrName>
                                        </p:attrNameLst>
                                      </p:cBhvr>
                                      <p:tavLst>
                                        <p:tav tm="0">
                                          <p:val>
                                            <p:fltVal val="0"/>
                                          </p:val>
                                        </p:tav>
                                        <p:tav tm="100000">
                                          <p:val>
                                            <p:strVal val="#ppt_w"/>
                                          </p:val>
                                        </p:tav>
                                      </p:tavLst>
                                    </p:anim>
                                    <p:anim calcmode="lin" valueType="num">
                                      <p:cBhvr>
                                        <p:cTn id="103" dur="400" fill="hold"/>
                                        <p:tgtEl>
                                          <p:spTgt spid="13"/>
                                        </p:tgtEl>
                                        <p:attrNameLst>
                                          <p:attrName>ppt_h</p:attrName>
                                        </p:attrNameLst>
                                      </p:cBhvr>
                                      <p:tavLst>
                                        <p:tav tm="0">
                                          <p:val>
                                            <p:fltVal val="0"/>
                                          </p:val>
                                        </p:tav>
                                        <p:tav tm="100000">
                                          <p:val>
                                            <p:strVal val="#ppt_h"/>
                                          </p:val>
                                        </p:tav>
                                      </p:tavLst>
                                    </p:anim>
                                    <p:anim calcmode="lin" valueType="num">
                                      <p:cBhvr>
                                        <p:cTn id="104" dur="400" fill="hold"/>
                                        <p:tgtEl>
                                          <p:spTgt spid="13"/>
                                        </p:tgtEl>
                                        <p:attrNameLst>
                                          <p:attrName>style.rotation</p:attrName>
                                        </p:attrNameLst>
                                      </p:cBhvr>
                                      <p:tavLst>
                                        <p:tav tm="0">
                                          <p:val>
                                            <p:fltVal val="90"/>
                                          </p:val>
                                        </p:tav>
                                        <p:tav tm="100000">
                                          <p:val>
                                            <p:fltVal val="0"/>
                                          </p:val>
                                        </p:tav>
                                      </p:tavLst>
                                    </p:anim>
                                    <p:animEffect transition="in" filter="fade">
                                      <p:cBhvr>
                                        <p:cTn id="105" dur="400"/>
                                        <p:tgtEl>
                                          <p:spTgt spid="13"/>
                                        </p:tgtEl>
                                      </p:cBhvr>
                                    </p:animEffect>
                                  </p:childTnLst>
                                </p:cTn>
                              </p:par>
                            </p:childTnLst>
                          </p:cTn>
                        </p:par>
                        <p:par>
                          <p:cTn id="106" fill="hold">
                            <p:stCondLst>
                              <p:cond delay="5400"/>
                            </p:stCondLst>
                            <p:childTnLst>
                              <p:par>
                                <p:cTn id="107" presetID="22" presetClass="entr" presetSubtype="2"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right)">
                                      <p:cBhvr>
                                        <p:cTn id="109" dur="500"/>
                                        <p:tgtEl>
                                          <p:spTgt spid="24"/>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right)">
                                      <p:cBhvr>
                                        <p:cTn id="1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8352" y="1038711"/>
            <a:ext cx="2834577" cy="846540"/>
          </a:xfrm>
          <a:prstGeom prst="rect">
            <a:avLst/>
          </a:prstGeom>
          <a:solidFill>
            <a:srgbClr val="E11E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添加文本标题</a:t>
            </a:r>
          </a:p>
        </p:txBody>
      </p:sp>
      <p:sp>
        <p:nvSpPr>
          <p:cNvPr id="3" name="矩形 2"/>
          <p:cNvSpPr/>
          <p:nvPr/>
        </p:nvSpPr>
        <p:spPr>
          <a:xfrm>
            <a:off x="3078352" y="1894896"/>
            <a:ext cx="2834577" cy="846540"/>
          </a:xfrm>
          <a:prstGeom prst="rect">
            <a:avLst/>
          </a:prstGeom>
          <a:solidFill>
            <a:srgbClr val="E11E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添加文本标题</a:t>
            </a:r>
          </a:p>
        </p:txBody>
      </p:sp>
      <p:sp>
        <p:nvSpPr>
          <p:cNvPr id="4" name="矩形 3"/>
          <p:cNvSpPr/>
          <p:nvPr/>
        </p:nvSpPr>
        <p:spPr>
          <a:xfrm>
            <a:off x="3088200" y="2751081"/>
            <a:ext cx="2834577" cy="846540"/>
          </a:xfrm>
          <a:prstGeom prst="rect">
            <a:avLst/>
          </a:prstGeom>
          <a:solidFill>
            <a:srgbClr val="E11E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添加文本标题</a:t>
            </a:r>
          </a:p>
        </p:txBody>
      </p:sp>
      <p:sp>
        <p:nvSpPr>
          <p:cNvPr id="5" name="矩形 4"/>
          <p:cNvSpPr/>
          <p:nvPr/>
        </p:nvSpPr>
        <p:spPr>
          <a:xfrm>
            <a:off x="3088200" y="3607267"/>
            <a:ext cx="2834577" cy="846540"/>
          </a:xfrm>
          <a:prstGeom prst="rect">
            <a:avLst/>
          </a:prstGeom>
          <a:solidFill>
            <a:srgbClr val="E11E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添加文本标题</a:t>
            </a:r>
          </a:p>
        </p:txBody>
      </p:sp>
      <p:sp>
        <p:nvSpPr>
          <p:cNvPr id="6" name="等腰三角形 5"/>
          <p:cNvSpPr/>
          <p:nvPr/>
        </p:nvSpPr>
        <p:spPr>
          <a:xfrm rot="1800000">
            <a:off x="2710552" y="1320893"/>
            <a:ext cx="328811" cy="282180"/>
          </a:xfrm>
          <a:prstGeom prst="triangl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7" name="等腰三角形 6"/>
          <p:cNvSpPr/>
          <p:nvPr/>
        </p:nvSpPr>
        <p:spPr>
          <a:xfrm rot="1800000">
            <a:off x="2710552" y="3033263"/>
            <a:ext cx="328811" cy="282180"/>
          </a:xfrm>
          <a:prstGeom prst="triangl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8" name="等腰三角形 7"/>
          <p:cNvSpPr/>
          <p:nvPr/>
        </p:nvSpPr>
        <p:spPr>
          <a:xfrm rot="19800000" flipH="1">
            <a:off x="5965391" y="2177078"/>
            <a:ext cx="328811" cy="282180"/>
          </a:xfrm>
          <a:prstGeom prst="triangl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9" name="等腰三角形 8"/>
          <p:cNvSpPr/>
          <p:nvPr/>
        </p:nvSpPr>
        <p:spPr>
          <a:xfrm rot="19800000" flipH="1">
            <a:off x="5965391" y="3889448"/>
            <a:ext cx="328811" cy="282180"/>
          </a:xfrm>
          <a:prstGeom prst="triangle">
            <a:avLst/>
          </a:pr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10" name="文本框 7"/>
          <p:cNvSpPr txBox="1">
            <a:spLocks noChangeArrowheads="1"/>
          </p:cNvSpPr>
          <p:nvPr/>
        </p:nvSpPr>
        <p:spPr bwMode="auto">
          <a:xfrm>
            <a:off x="177837" y="1355354"/>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eaLnBrk="1" hangingPunct="1"/>
            <a:r>
              <a:rPr lang="zh-CN" altLang="en-US" sz="1400" b="1" dirty="0">
                <a:solidFill>
                  <a:schemeClr val="tx1">
                    <a:lumMod val="50000"/>
                    <a:lumOff val="50000"/>
                  </a:schemeClr>
                </a:solidFill>
                <a:latin typeface="微软雅黑" pitchFamily="34" charset="-122"/>
              </a:rPr>
              <a:t>添加文本信息</a:t>
            </a:r>
            <a:endParaRPr lang="en-US" altLang="zh-CN" sz="1400" b="1" dirty="0">
              <a:solidFill>
                <a:schemeClr val="tx1">
                  <a:lumMod val="50000"/>
                  <a:lumOff val="50000"/>
                </a:schemeClr>
              </a:solidFill>
              <a:latin typeface="微软雅黑" pitchFamily="34" charset="-122"/>
            </a:endParaRPr>
          </a:p>
          <a:p>
            <a:pPr algn="r">
              <a:lnSpc>
                <a:spcPct val="150000"/>
              </a:lnSpc>
              <a:spcBef>
                <a:spcPts val="295"/>
              </a:spcBef>
            </a:pPr>
            <a:r>
              <a:rPr lang="zh-CN" altLang="en-US" sz="1100" dirty="0">
                <a:solidFill>
                  <a:schemeClr val="tx1">
                    <a:lumMod val="50000"/>
                    <a:lumOff val="50000"/>
                  </a:schemeClr>
                </a:solidFill>
                <a:latin typeface="微软雅黑" pitchFamily="34" charset="-122"/>
              </a:rPr>
              <a:t>此处添加说明文字添加说明文字添加说明文字此处添加说明文字此处添加说明文字此处添加说明文字</a:t>
            </a:r>
          </a:p>
        </p:txBody>
      </p:sp>
      <p:sp>
        <p:nvSpPr>
          <p:cNvPr id="11" name="文本框 7"/>
          <p:cNvSpPr txBox="1">
            <a:spLocks noChangeArrowheads="1"/>
          </p:cNvSpPr>
          <p:nvPr/>
        </p:nvSpPr>
        <p:spPr bwMode="auto">
          <a:xfrm>
            <a:off x="177837" y="3048247"/>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eaLnBrk="1" hangingPunct="1"/>
            <a:r>
              <a:rPr lang="zh-CN" altLang="en-US" sz="1400" b="1" dirty="0">
                <a:solidFill>
                  <a:schemeClr val="tx1">
                    <a:lumMod val="50000"/>
                    <a:lumOff val="50000"/>
                  </a:schemeClr>
                </a:solidFill>
                <a:latin typeface="微软雅黑" pitchFamily="34" charset="-122"/>
              </a:rPr>
              <a:t>添加文本信息</a:t>
            </a:r>
            <a:endParaRPr lang="en-US" altLang="zh-CN" sz="1400" b="1" dirty="0">
              <a:solidFill>
                <a:schemeClr val="tx1">
                  <a:lumMod val="50000"/>
                  <a:lumOff val="50000"/>
                </a:schemeClr>
              </a:solidFill>
              <a:latin typeface="微软雅黑" pitchFamily="34" charset="-122"/>
            </a:endParaRPr>
          </a:p>
          <a:p>
            <a:pPr algn="r">
              <a:lnSpc>
                <a:spcPct val="150000"/>
              </a:lnSpc>
              <a:spcBef>
                <a:spcPts val="295"/>
              </a:spcBef>
            </a:pPr>
            <a:r>
              <a:rPr lang="zh-CN" altLang="en-US" sz="1100" dirty="0">
                <a:solidFill>
                  <a:schemeClr val="tx1">
                    <a:lumMod val="50000"/>
                    <a:lumOff val="50000"/>
                  </a:schemeClr>
                </a:solidFill>
                <a:latin typeface="微软雅黑" pitchFamily="34" charset="-122"/>
              </a:rPr>
              <a:t>此处添加说明文字添加说明文字添加说明文字此处添加说明文字此处添加说明文字此处添加说明文字</a:t>
            </a:r>
          </a:p>
        </p:txBody>
      </p:sp>
      <p:sp>
        <p:nvSpPr>
          <p:cNvPr id="12" name="文本框 7"/>
          <p:cNvSpPr txBox="1">
            <a:spLocks noChangeArrowheads="1"/>
          </p:cNvSpPr>
          <p:nvPr/>
        </p:nvSpPr>
        <p:spPr bwMode="auto">
          <a:xfrm>
            <a:off x="6343041" y="2181899"/>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400" b="1" dirty="0">
                <a:solidFill>
                  <a:schemeClr val="tx1">
                    <a:lumMod val="50000"/>
                    <a:lumOff val="50000"/>
                  </a:schemeClr>
                </a:solidFill>
                <a:latin typeface="微软雅黑" pitchFamily="34" charset="-122"/>
              </a:rPr>
              <a:t>添加文本信息</a:t>
            </a:r>
            <a:endParaRPr lang="en-US" altLang="zh-CN" sz="1400" b="1" dirty="0">
              <a:solidFill>
                <a:schemeClr val="tx1">
                  <a:lumMod val="50000"/>
                  <a:lumOff val="50000"/>
                </a:schemeClr>
              </a:solidFill>
              <a:latin typeface="微软雅黑" pitchFamily="34" charset="-122"/>
            </a:endParaRPr>
          </a:p>
          <a:p>
            <a:pPr>
              <a:lnSpc>
                <a:spcPct val="150000"/>
              </a:lnSpc>
              <a:spcBef>
                <a:spcPts val="295"/>
              </a:spcBef>
            </a:pPr>
            <a:r>
              <a:rPr lang="zh-CN" altLang="en-US" sz="1100" dirty="0">
                <a:solidFill>
                  <a:schemeClr val="tx1">
                    <a:lumMod val="50000"/>
                    <a:lumOff val="50000"/>
                  </a:schemeClr>
                </a:solidFill>
                <a:latin typeface="微软雅黑" pitchFamily="34" charset="-122"/>
              </a:rPr>
              <a:t>此处添加说明文字添加说明文字添加说明文字此处添加说明文字。</a:t>
            </a:r>
          </a:p>
        </p:txBody>
      </p:sp>
      <p:sp>
        <p:nvSpPr>
          <p:cNvPr id="13" name="文本框 7"/>
          <p:cNvSpPr txBox="1">
            <a:spLocks noChangeArrowheads="1"/>
          </p:cNvSpPr>
          <p:nvPr/>
        </p:nvSpPr>
        <p:spPr bwMode="auto">
          <a:xfrm>
            <a:off x="6343041" y="3874792"/>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400" b="1" dirty="0">
                <a:solidFill>
                  <a:schemeClr val="tx1">
                    <a:lumMod val="50000"/>
                    <a:lumOff val="50000"/>
                  </a:schemeClr>
                </a:solidFill>
                <a:latin typeface="微软雅黑" pitchFamily="34" charset="-122"/>
              </a:rPr>
              <a:t>添加文本信息</a:t>
            </a:r>
            <a:endParaRPr lang="en-US" altLang="zh-CN" sz="1400" b="1" dirty="0">
              <a:solidFill>
                <a:schemeClr val="tx1">
                  <a:lumMod val="50000"/>
                  <a:lumOff val="50000"/>
                </a:schemeClr>
              </a:solidFill>
              <a:latin typeface="微软雅黑" pitchFamily="34" charset="-122"/>
            </a:endParaRPr>
          </a:p>
          <a:p>
            <a:pPr>
              <a:lnSpc>
                <a:spcPct val="150000"/>
              </a:lnSpc>
              <a:spcBef>
                <a:spcPts val="295"/>
              </a:spcBef>
            </a:pPr>
            <a:r>
              <a:rPr lang="zh-CN" altLang="en-US" sz="1100" dirty="0">
                <a:solidFill>
                  <a:schemeClr val="tx1">
                    <a:lumMod val="50000"/>
                    <a:lumOff val="50000"/>
                  </a:schemeClr>
                </a:solidFill>
                <a:latin typeface="微软雅黑" pitchFamily="34" charset="-122"/>
              </a:rPr>
              <a:t>此处添加说明文字添加说明文字添加说明文字此处添加说明文字。</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6714">
        <p14:switch dir="r"/>
      </p:transition>
    </mc:Choice>
    <mc:Fallback xmlns="">
      <p:transition spd="slow" advTm="6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par>
                          <p:cTn id="13" fill="hold">
                            <p:stCondLst>
                              <p:cond delay="900"/>
                            </p:stCondLst>
                            <p:childTnLst>
                              <p:par>
                                <p:cTn id="14" presetID="2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400"/>
                            </p:stCondLst>
                            <p:childTnLst>
                              <p:par>
                                <p:cTn id="18" presetID="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fill="hold"/>
                                        <p:tgtEl>
                                          <p:spTgt spid="3"/>
                                        </p:tgtEl>
                                        <p:attrNameLst>
                                          <p:attrName>ppt_x</p:attrName>
                                        </p:attrNameLst>
                                      </p:cBhvr>
                                      <p:tavLst>
                                        <p:tav tm="0">
                                          <p:val>
                                            <p:strVal val="#ppt_x"/>
                                          </p:val>
                                        </p:tav>
                                        <p:tav tm="100000">
                                          <p:val>
                                            <p:strVal val="#ppt_x"/>
                                          </p:val>
                                        </p:tav>
                                      </p:tavLst>
                                    </p:anim>
                                    <p:anim calcmode="lin" valueType="num">
                                      <p:cBhvr additive="base">
                                        <p:cTn id="21" dur="4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8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800"/>
                            </p:stCondLst>
                            <p:childTnLst>
                              <p:par>
                                <p:cTn id="31" presetID="2" presetClass="entr" presetSubtype="4"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400" fill="hold"/>
                                        <p:tgtEl>
                                          <p:spTgt spid="4"/>
                                        </p:tgtEl>
                                        <p:attrNameLst>
                                          <p:attrName>ppt_x</p:attrName>
                                        </p:attrNameLst>
                                      </p:cBhvr>
                                      <p:tavLst>
                                        <p:tav tm="0">
                                          <p:val>
                                            <p:strVal val="#ppt_x"/>
                                          </p:val>
                                        </p:tav>
                                        <p:tav tm="100000">
                                          <p:val>
                                            <p:strVal val="#ppt_x"/>
                                          </p:val>
                                        </p:tav>
                                      </p:tavLst>
                                    </p:anim>
                                    <p:anim calcmode="lin" valueType="num">
                                      <p:cBhvr additive="base">
                                        <p:cTn id="34" dur="4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2" presetClass="entr" presetSubtype="2"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par>
                          <p:cTn id="39" fill="hold">
                            <p:stCondLst>
                              <p:cond delay="370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par>
                          <p:cTn id="43" fill="hold">
                            <p:stCondLst>
                              <p:cond delay="4200"/>
                            </p:stCondLst>
                            <p:childTnLst>
                              <p:par>
                                <p:cTn id="44" presetID="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400" fill="hold"/>
                                        <p:tgtEl>
                                          <p:spTgt spid="5"/>
                                        </p:tgtEl>
                                        <p:attrNameLst>
                                          <p:attrName>ppt_x</p:attrName>
                                        </p:attrNameLst>
                                      </p:cBhvr>
                                      <p:tavLst>
                                        <p:tav tm="0">
                                          <p:val>
                                            <p:strVal val="#ppt_x"/>
                                          </p:val>
                                        </p:tav>
                                        <p:tav tm="100000">
                                          <p:val>
                                            <p:strVal val="#ppt_x"/>
                                          </p:val>
                                        </p:tav>
                                      </p:tavLst>
                                    </p:anim>
                                    <p:anim calcmode="lin" valueType="num">
                                      <p:cBhvr additive="base">
                                        <p:cTn id="47" dur="400" fill="hold"/>
                                        <p:tgtEl>
                                          <p:spTgt spid="5"/>
                                        </p:tgtEl>
                                        <p:attrNameLst>
                                          <p:attrName>ppt_y</p:attrName>
                                        </p:attrNameLst>
                                      </p:cBhvr>
                                      <p:tavLst>
                                        <p:tav tm="0">
                                          <p:val>
                                            <p:strVal val="1+#ppt_h/2"/>
                                          </p:val>
                                        </p:tav>
                                        <p:tav tm="100000">
                                          <p:val>
                                            <p:strVal val="#ppt_y"/>
                                          </p:val>
                                        </p:tav>
                                      </p:tavLst>
                                    </p:anim>
                                  </p:childTnLst>
                                </p:cTn>
                              </p:par>
                            </p:childTnLst>
                          </p:cTn>
                        </p:par>
                        <p:par>
                          <p:cTn id="48" fill="hold">
                            <p:stCondLst>
                              <p:cond delay="46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par>
                          <p:cTn id="52" fill="hold">
                            <p:stCondLst>
                              <p:cond delay="51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0339A8-86BC-46EF-9C6A-E287E338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 y="-14198"/>
            <a:ext cx="9016364" cy="5068710"/>
          </a:xfrm>
          <a:prstGeom prst="rect">
            <a:avLst/>
          </a:prstGeom>
        </p:spPr>
      </p:pic>
      <p:sp>
        <p:nvSpPr>
          <p:cNvPr id="5" name="TextBox 20">
            <a:extLst>
              <a:ext uri="{FF2B5EF4-FFF2-40B4-BE49-F238E27FC236}">
                <a16:creationId xmlns:a16="http://schemas.microsoft.com/office/drawing/2014/main" id="{90A16970-7A8C-48BC-B743-C9FA0CF808A7}"/>
              </a:ext>
            </a:extLst>
          </p:cNvPr>
          <p:cNvSpPr txBox="1"/>
          <p:nvPr/>
        </p:nvSpPr>
        <p:spPr>
          <a:xfrm>
            <a:off x="3636466" y="1079996"/>
            <a:ext cx="1683685" cy="1087263"/>
          </a:xfrm>
          <a:prstGeom prst="rect">
            <a:avLst/>
          </a:prstGeom>
          <a:noFill/>
        </p:spPr>
        <p:txBody>
          <a:bodyPr wrap="none" lIns="70907" tIns="35454" rIns="70907" bIns="35454" rtlCol="0">
            <a:spAutoFit/>
          </a:bodyPr>
          <a:lstStyle/>
          <a:p>
            <a:pPr algn="ctr"/>
            <a:r>
              <a:rPr lang="en-US" altLang="zh-CN" sz="6600" spc="300" dirty="0">
                <a:solidFill>
                  <a:srgbClr val="E71D33"/>
                </a:solidFill>
                <a:latin typeface="造字工房佳黑（非商用）常规体" pitchFamily="2" charset="-122"/>
                <a:ea typeface="造字工房佳黑（非商用）常规体" pitchFamily="2" charset="-122"/>
              </a:rPr>
              <a:t>2018</a:t>
            </a:r>
            <a:endParaRPr lang="zh-CN" altLang="en-US" sz="6600" spc="300" dirty="0">
              <a:solidFill>
                <a:srgbClr val="E71D33"/>
              </a:solidFill>
              <a:latin typeface="造字工房佳黑（非商用）常规体" pitchFamily="2" charset="-122"/>
              <a:ea typeface="造字工房佳黑（非商用）常规体" pitchFamily="2" charset="-122"/>
            </a:endParaRPr>
          </a:p>
        </p:txBody>
      </p:sp>
      <p:sp>
        <p:nvSpPr>
          <p:cNvPr id="6" name="TextBox 20">
            <a:extLst>
              <a:ext uri="{FF2B5EF4-FFF2-40B4-BE49-F238E27FC236}">
                <a16:creationId xmlns:a16="http://schemas.microsoft.com/office/drawing/2014/main" id="{46028FEF-99D5-4D3F-B6A6-0E2F723FEE44}"/>
              </a:ext>
            </a:extLst>
          </p:cNvPr>
          <p:cNvSpPr txBox="1"/>
          <p:nvPr/>
        </p:nvSpPr>
        <p:spPr>
          <a:xfrm>
            <a:off x="1983322" y="2232124"/>
            <a:ext cx="5128538" cy="748709"/>
          </a:xfrm>
          <a:prstGeom prst="rect">
            <a:avLst/>
          </a:prstGeom>
          <a:noFill/>
        </p:spPr>
        <p:txBody>
          <a:bodyPr wrap="none" lIns="70907" tIns="35454" rIns="70907" bIns="35454" rtlCol="0">
            <a:spAutoFit/>
          </a:bodyPr>
          <a:lstStyle/>
          <a:p>
            <a:pPr algn="ctr"/>
            <a:r>
              <a:rPr lang="zh-CN" altLang="en-US" sz="4400" dirty="0">
                <a:solidFill>
                  <a:srgbClr val="E71D33"/>
                </a:solidFill>
                <a:latin typeface="方正兰亭准黑_GBK" panose="02000000000000000000" pitchFamily="2" charset="-122"/>
                <a:ea typeface="方正兰亭准黑_GBK" panose="02000000000000000000" pitchFamily="2" charset="-122"/>
              </a:rPr>
              <a:t>汇报完毕   感谢聆听</a:t>
            </a:r>
          </a:p>
        </p:txBody>
      </p:sp>
      <p:sp>
        <p:nvSpPr>
          <p:cNvPr id="7" name="TextBox 20">
            <a:extLst>
              <a:ext uri="{FF2B5EF4-FFF2-40B4-BE49-F238E27FC236}">
                <a16:creationId xmlns:a16="http://schemas.microsoft.com/office/drawing/2014/main" id="{668963AE-F2DD-4A0F-91BA-29F6BAB3B5AD}"/>
              </a:ext>
            </a:extLst>
          </p:cNvPr>
          <p:cNvSpPr txBox="1"/>
          <p:nvPr/>
        </p:nvSpPr>
        <p:spPr>
          <a:xfrm>
            <a:off x="2556346" y="2902089"/>
            <a:ext cx="3960440" cy="410155"/>
          </a:xfrm>
          <a:prstGeom prst="rect">
            <a:avLst/>
          </a:prstGeom>
          <a:noFill/>
        </p:spPr>
        <p:txBody>
          <a:bodyPr wrap="square" lIns="70907" tIns="35454" rIns="70907" bIns="35454" rtlCol="0">
            <a:spAutoFit/>
          </a:bodyPr>
          <a:lstStyle/>
          <a:p>
            <a:pPr algn="ctr"/>
            <a:r>
              <a:rPr lang="en-US" altLang="zh-CN" sz="1050" dirty="0">
                <a:solidFill>
                  <a:schemeClr val="tx1">
                    <a:lumMod val="65000"/>
                    <a:lumOff val="35000"/>
                  </a:schemeClr>
                </a:solidFill>
                <a:latin typeface="方正兰亭准黑_GBK" panose="02000000000000000000" pitchFamily="2" charset="-122"/>
                <a:ea typeface="方正兰亭准黑_GBK" panose="02000000000000000000" pitchFamily="2" charset="-122"/>
              </a:rPr>
              <a:t>Summary of the mid year work plan </a:t>
            </a:r>
            <a:r>
              <a:rPr lang="en-US" altLang="zh-CN" sz="1050" dirty="0" err="1">
                <a:solidFill>
                  <a:schemeClr val="tx1">
                    <a:lumMod val="65000"/>
                    <a:lumOff val="35000"/>
                  </a:schemeClr>
                </a:solidFill>
                <a:latin typeface="方正兰亭准黑_GBK" panose="02000000000000000000" pitchFamily="2" charset="-122"/>
                <a:ea typeface="方正兰亭准黑_GBK" panose="02000000000000000000" pitchFamily="2" charset="-122"/>
              </a:rPr>
              <a:t>PPTSummary</a:t>
            </a:r>
            <a:r>
              <a:rPr lang="en-US" altLang="zh-CN" sz="1050" dirty="0">
                <a:solidFill>
                  <a:schemeClr val="tx1">
                    <a:lumMod val="65000"/>
                    <a:lumOff val="35000"/>
                  </a:schemeClr>
                </a:solidFill>
                <a:latin typeface="方正兰亭准黑_GBK" panose="02000000000000000000" pitchFamily="2" charset="-122"/>
                <a:ea typeface="方正兰亭准黑_GBK" panose="02000000000000000000" pitchFamily="2" charset="-122"/>
              </a:rPr>
              <a:t> of the mid year work plan PPT</a:t>
            </a:r>
            <a:endParaRPr lang="zh-CN" altLang="en-US" sz="1050" dirty="0">
              <a:solidFill>
                <a:schemeClr val="tx1">
                  <a:lumMod val="65000"/>
                  <a:lumOff val="35000"/>
                </a:schemeClr>
              </a:solidFill>
              <a:latin typeface="方正兰亭准黑_GBK" panose="02000000000000000000" pitchFamily="2" charset="-122"/>
              <a:ea typeface="方正兰亭准黑_GBK" panose="02000000000000000000" pitchFamily="2" charset="-122"/>
            </a:endParaRPr>
          </a:p>
        </p:txBody>
      </p:sp>
      <p:sp>
        <p:nvSpPr>
          <p:cNvPr id="9" name="TextBox 20">
            <a:extLst>
              <a:ext uri="{FF2B5EF4-FFF2-40B4-BE49-F238E27FC236}">
                <a16:creationId xmlns:a16="http://schemas.microsoft.com/office/drawing/2014/main" id="{501177F6-88EB-44F6-8DD4-F00AA4B80C29}"/>
              </a:ext>
            </a:extLst>
          </p:cNvPr>
          <p:cNvSpPr txBox="1"/>
          <p:nvPr/>
        </p:nvSpPr>
        <p:spPr>
          <a:xfrm>
            <a:off x="3852490" y="3384252"/>
            <a:ext cx="1192532" cy="233183"/>
          </a:xfrm>
          <a:prstGeom prst="rect">
            <a:avLst/>
          </a:prstGeom>
          <a:solidFill>
            <a:srgbClr val="E71D33"/>
          </a:solidFill>
        </p:spPr>
        <p:txBody>
          <a:bodyPr wrap="square" lIns="70907" tIns="35454" rIns="70907" bIns="35454" rtlCol="0">
            <a:spAutoFit/>
          </a:bodyPr>
          <a:lstStyle/>
          <a:p>
            <a:pPr algn="ctr"/>
            <a:r>
              <a:rPr lang="zh-CN" altLang="en-US" sz="1050" dirty="0">
                <a:solidFill>
                  <a:schemeClr val="bg1"/>
                </a:solidFill>
                <a:latin typeface="方正兰亭准黑_GBK" panose="02000000000000000000" pitchFamily="2" charset="-122"/>
                <a:ea typeface="方正兰亭准黑_GBK" panose="02000000000000000000" pitchFamily="2" charset="-122"/>
              </a:rPr>
              <a:t>汇报人：代用名</a:t>
            </a:r>
          </a:p>
        </p:txBody>
      </p:sp>
    </p:spTree>
    <p:extLst>
      <p:ext uri="{BB962C8B-B14F-4D97-AF65-F5344CB8AC3E}">
        <p14:creationId xmlns:p14="http://schemas.microsoft.com/office/powerpoint/2010/main" val="181538667"/>
      </p:ext>
    </p:extLst>
  </p:cSld>
  <p:clrMapOvr>
    <a:masterClrMapping/>
  </p:clrMapOvr>
  <mc:AlternateContent xmlns:mc="http://schemas.openxmlformats.org/markup-compatibility/2006" xmlns:p14="http://schemas.microsoft.com/office/powerpoint/2010/main">
    <mc:Choice Requires="p14">
      <p:transition spd="slow" p14:dur="1250" advTm="4418">
        <p14:switch dir="r"/>
      </p:transition>
    </mc:Choice>
    <mc:Fallback xmlns="">
      <p:transition spd="slow" advTm="4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4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ppt_w/2"/>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ppt_w</p:attrName>
                                        </p:attrNameLst>
                                      </p:cBhvr>
                                      <p:tavLst>
                                        <p:tav tm="0">
                                          <p:val>
                                            <p:fltVal val="0"/>
                                          </p:val>
                                        </p:tav>
                                        <p:tav tm="100000">
                                          <p:val>
                                            <p:strVal val="#ppt_w"/>
                                          </p:val>
                                        </p:tav>
                                      </p:tavLst>
                                    </p:anim>
                                    <p:anim calcmode="lin" valueType="num">
                                      <p:cBhvr>
                                        <p:cTn id="10" dur="250" fill="hold"/>
                                        <p:tgtEl>
                                          <p:spTgt spid="5"/>
                                        </p:tgtEl>
                                        <p:attrNameLst>
                                          <p:attrName>ppt_h</p:attrName>
                                        </p:attrNameLst>
                                      </p:cBhvr>
                                      <p:tavLst>
                                        <p:tav tm="0">
                                          <p:val>
                                            <p:strVal val="#ppt_h"/>
                                          </p:val>
                                        </p:tav>
                                        <p:tav tm="100000">
                                          <p:val>
                                            <p:strVal val="#ppt_h"/>
                                          </p:val>
                                        </p:tav>
                                      </p:tavLst>
                                    </p:anim>
                                  </p:childTnLst>
                                </p:cTn>
                              </p:par>
                            </p:childTnLst>
                          </p:cTn>
                        </p:par>
                        <p:par>
                          <p:cTn id="11" fill="hold">
                            <p:stCondLst>
                              <p:cond delay="550"/>
                            </p:stCondLst>
                            <p:childTnLst>
                              <p:par>
                                <p:cTn id="12" presetID="17" presetClass="entr" presetSubtype="1" fill="hold" grpId="0" nodeType="afterEffect">
                                  <p:stCondLst>
                                    <p:cond delay="0"/>
                                  </p:stCondLst>
                                  <p:iterate type="lt">
                                    <p:tmPct val="40000"/>
                                  </p:iterate>
                                  <p:childTnLst>
                                    <p:set>
                                      <p:cBhvr>
                                        <p:cTn id="13" dur="1" fill="hold">
                                          <p:stCondLst>
                                            <p:cond delay="0"/>
                                          </p:stCondLst>
                                        </p:cTn>
                                        <p:tgtEl>
                                          <p:spTgt spid="6"/>
                                        </p:tgtEl>
                                        <p:attrNameLst>
                                          <p:attrName>style.visibility</p:attrName>
                                        </p:attrNameLst>
                                      </p:cBhvr>
                                      <p:to>
                                        <p:strVal val="visible"/>
                                      </p:to>
                                    </p:se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ppt_h/2"/>
                                          </p:val>
                                        </p:tav>
                                        <p:tav tm="100000">
                                          <p:val>
                                            <p:strVal val="#ppt_y"/>
                                          </p:val>
                                        </p:tav>
                                      </p:tavLst>
                                    </p:anim>
                                    <p:anim calcmode="lin" valueType="num">
                                      <p:cBhvr>
                                        <p:cTn id="16" dur="250" fill="hold"/>
                                        <p:tgtEl>
                                          <p:spTgt spid="6"/>
                                        </p:tgtEl>
                                        <p:attrNameLst>
                                          <p:attrName>ppt_w</p:attrName>
                                        </p:attrNameLst>
                                      </p:cBhvr>
                                      <p:tavLst>
                                        <p:tav tm="0">
                                          <p:val>
                                            <p:strVal val="#ppt_w"/>
                                          </p:val>
                                        </p:tav>
                                        <p:tav tm="100000">
                                          <p:val>
                                            <p:strVal val="#ppt_w"/>
                                          </p:val>
                                        </p:tav>
                                      </p:tavLst>
                                    </p:anim>
                                    <p:anim calcmode="lin" valueType="num">
                                      <p:cBhvr>
                                        <p:cTn id="17" dur="25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17" presetClass="entr" presetSubtype="1" fill="hold" grpId="0" nodeType="afterEffect">
                                  <p:stCondLst>
                                    <p:cond delay="0"/>
                                  </p:stCondLst>
                                  <p:iterate type="lt">
                                    <p:tmPct val="40000"/>
                                  </p:iterate>
                                  <p:childTnLst>
                                    <p:set>
                                      <p:cBhvr>
                                        <p:cTn id="24" dur="1" fill="hold">
                                          <p:stCondLst>
                                            <p:cond delay="0"/>
                                          </p:stCondLst>
                                        </p:cTn>
                                        <p:tgtEl>
                                          <p:spTgt spid="9"/>
                                        </p:tgtEl>
                                        <p:attrNameLst>
                                          <p:attrName>style.visibility</p:attrName>
                                        </p:attrNameLst>
                                      </p:cBhvr>
                                      <p:to>
                                        <p:strVal val="visible"/>
                                      </p:to>
                                    </p:set>
                                    <p:anim calcmode="lin" valueType="num">
                                      <p:cBhvr>
                                        <p:cTn id="25" dur="250" fill="hold"/>
                                        <p:tgtEl>
                                          <p:spTgt spid="9"/>
                                        </p:tgtEl>
                                        <p:attrNameLst>
                                          <p:attrName>ppt_x</p:attrName>
                                        </p:attrNameLst>
                                      </p:cBhvr>
                                      <p:tavLst>
                                        <p:tav tm="0">
                                          <p:val>
                                            <p:strVal val="#ppt_x"/>
                                          </p:val>
                                        </p:tav>
                                        <p:tav tm="100000">
                                          <p:val>
                                            <p:strVal val="#ppt_x"/>
                                          </p:val>
                                        </p:tav>
                                      </p:tavLst>
                                    </p:anim>
                                    <p:anim calcmode="lin" valueType="num">
                                      <p:cBhvr>
                                        <p:cTn id="26" dur="250" fill="hold"/>
                                        <p:tgtEl>
                                          <p:spTgt spid="9"/>
                                        </p:tgtEl>
                                        <p:attrNameLst>
                                          <p:attrName>ppt_y</p:attrName>
                                        </p:attrNameLst>
                                      </p:cBhvr>
                                      <p:tavLst>
                                        <p:tav tm="0">
                                          <p:val>
                                            <p:strVal val="#ppt_y-#ppt_h/2"/>
                                          </p:val>
                                        </p:tav>
                                        <p:tav tm="100000">
                                          <p:val>
                                            <p:strVal val="#ppt_y"/>
                                          </p:val>
                                        </p:tav>
                                      </p:tavLst>
                                    </p:anim>
                                    <p:anim calcmode="lin" valueType="num">
                                      <p:cBhvr>
                                        <p:cTn id="27" dur="250" fill="hold"/>
                                        <p:tgtEl>
                                          <p:spTgt spid="9"/>
                                        </p:tgtEl>
                                        <p:attrNameLst>
                                          <p:attrName>ppt_w</p:attrName>
                                        </p:attrNameLst>
                                      </p:cBhvr>
                                      <p:tavLst>
                                        <p:tav tm="0">
                                          <p:val>
                                            <p:strVal val="#ppt_w"/>
                                          </p:val>
                                        </p:tav>
                                        <p:tav tm="100000">
                                          <p:val>
                                            <p:strVal val="#ppt_w"/>
                                          </p:val>
                                        </p:tav>
                                      </p:tavLst>
                                    </p:anim>
                                    <p:anim calcmode="lin" valueType="num">
                                      <p:cBhvr>
                                        <p:cTn id="28" dur="25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6DF976-8501-4513-BCA1-D679EC26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
            <a:ext cx="9001125" cy="5037588"/>
          </a:xfrm>
          <a:prstGeom prst="rect">
            <a:avLst/>
          </a:prstGeom>
        </p:spPr>
      </p:pic>
      <p:sp>
        <p:nvSpPr>
          <p:cNvPr id="5" name="矩形 4">
            <a:extLst>
              <a:ext uri="{FF2B5EF4-FFF2-40B4-BE49-F238E27FC236}">
                <a16:creationId xmlns:a16="http://schemas.microsoft.com/office/drawing/2014/main" id="{F2AA08D2-6A1E-4D33-B652-79FAC6DCF050}"/>
              </a:ext>
            </a:extLst>
          </p:cNvPr>
          <p:cNvSpPr/>
          <p:nvPr/>
        </p:nvSpPr>
        <p:spPr>
          <a:xfrm>
            <a:off x="-150436" y="3168228"/>
            <a:ext cx="1080120"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dirty="0"/>
              <a:t>01</a:t>
            </a:r>
            <a:endParaRPr lang="zh-CN" altLang="en-US" sz="2400" dirty="0"/>
          </a:p>
        </p:txBody>
      </p:sp>
      <p:sp>
        <p:nvSpPr>
          <p:cNvPr id="6" name="TextBox 20">
            <a:extLst>
              <a:ext uri="{FF2B5EF4-FFF2-40B4-BE49-F238E27FC236}">
                <a16:creationId xmlns:a16="http://schemas.microsoft.com/office/drawing/2014/main" id="{ABEDD369-3F7F-4F4A-AD13-91DF19A34B12}"/>
              </a:ext>
            </a:extLst>
          </p:cNvPr>
          <p:cNvSpPr txBox="1"/>
          <p:nvPr/>
        </p:nvSpPr>
        <p:spPr>
          <a:xfrm>
            <a:off x="1073700" y="3168228"/>
            <a:ext cx="2922806" cy="625598"/>
          </a:xfrm>
          <a:prstGeom prst="rect">
            <a:avLst/>
          </a:prstGeom>
          <a:noFill/>
        </p:spPr>
        <p:txBody>
          <a:bodyPr wrap="none" lIns="70907" tIns="35454" rIns="70907" bIns="35454" rtlCol="0">
            <a:spAutoFit/>
          </a:bodyPr>
          <a:lstStyle/>
          <a:p>
            <a:pPr algn="ctr"/>
            <a:r>
              <a:rPr lang="zh-CN" altLang="en-US" sz="3600" dirty="0">
                <a:solidFill>
                  <a:srgbClr val="E71D33"/>
                </a:solidFill>
                <a:latin typeface="方正兰亭准黑_GBK" panose="02000000000000000000" pitchFamily="2" charset="-122"/>
                <a:ea typeface="方正兰亭准黑_GBK" panose="02000000000000000000" pitchFamily="2" charset="-122"/>
              </a:rPr>
              <a:t>单击添加标题</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3140">
        <p14:switch dir="r"/>
      </p:transition>
    </mc:Choice>
    <mc:Fallback xmlns="">
      <p:transition spd="slow" advTm="3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rot="10800000">
            <a:off x="970928" y="2969108"/>
            <a:ext cx="2646780" cy="73911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E11E34"/>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70907" tIns="35454" rIns="70907" bIns="35454" rtlCol="0" anchor="ctr"/>
          <a:lstStyle/>
          <a:p>
            <a:pPr algn="ctr"/>
            <a:endParaRPr lang="zh-CN" altLang="en-US" sz="2400" dirty="0"/>
          </a:p>
        </p:txBody>
      </p:sp>
      <p:sp>
        <p:nvSpPr>
          <p:cNvPr id="3" name="AutoShape 3"/>
          <p:cNvSpPr>
            <a:spLocks noChangeArrowheads="1"/>
          </p:cNvSpPr>
          <p:nvPr/>
        </p:nvSpPr>
        <p:spPr bwMode="auto">
          <a:xfrm rot="10800000">
            <a:off x="1755721" y="1959341"/>
            <a:ext cx="1077194" cy="29928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E11E34"/>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70907" tIns="35454" rIns="70907" bIns="35454" rtlCol="0" anchor="ctr"/>
          <a:lstStyle/>
          <a:p>
            <a:pPr algn="ctr"/>
            <a:endParaRPr lang="zh-CN" altLang="en-US" sz="2400" dirty="0"/>
          </a:p>
        </p:txBody>
      </p:sp>
      <p:sp>
        <p:nvSpPr>
          <p:cNvPr id="4" name="AutoShape 6"/>
          <p:cNvSpPr>
            <a:spLocks noChangeArrowheads="1"/>
          </p:cNvSpPr>
          <p:nvPr/>
        </p:nvSpPr>
        <p:spPr bwMode="auto">
          <a:xfrm>
            <a:off x="1957096" y="1300656"/>
            <a:ext cx="674443" cy="571730"/>
          </a:xfrm>
          <a:prstGeom prst="triangle">
            <a:avLst>
              <a:gd name="adj" fmla="val 50000"/>
            </a:avLst>
          </a:prstGeom>
          <a:solidFill>
            <a:srgbClr val="E11E34"/>
          </a:solidFill>
          <a:ln>
            <a:noFill/>
          </a:ln>
          <a:extLst/>
        </p:spPr>
        <p:style>
          <a:lnRef idx="2">
            <a:schemeClr val="dk1">
              <a:shade val="50000"/>
            </a:schemeClr>
          </a:lnRef>
          <a:fillRef idx="1">
            <a:schemeClr val="dk1"/>
          </a:fillRef>
          <a:effectRef idx="0">
            <a:schemeClr val="dk1"/>
          </a:effectRef>
          <a:fontRef idx="minor">
            <a:schemeClr val="lt1"/>
          </a:fontRef>
        </p:style>
        <p:txBody>
          <a:bodyPr lIns="70907" tIns="35454" rIns="70907" bIns="35454" rtlCol="0" anchor="ctr"/>
          <a:lstStyle/>
          <a:p>
            <a:pPr algn="ctr"/>
            <a:endParaRPr lang="zh-CN" altLang="en-US" sz="2400" dirty="0"/>
          </a:p>
        </p:txBody>
      </p:sp>
      <p:sp>
        <p:nvSpPr>
          <p:cNvPr id="5" name="AutoShape 4"/>
          <p:cNvSpPr>
            <a:spLocks noChangeArrowheads="1"/>
          </p:cNvSpPr>
          <p:nvPr/>
        </p:nvSpPr>
        <p:spPr bwMode="auto">
          <a:xfrm rot="10800000">
            <a:off x="1433706" y="2377813"/>
            <a:ext cx="1721225" cy="481513"/>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E11E34"/>
          </a:solidFill>
          <a:ln>
            <a:noFill/>
          </a:ln>
          <a:extLst/>
        </p:spPr>
        <p:style>
          <a:lnRef idx="2">
            <a:schemeClr val="dk1">
              <a:shade val="50000"/>
            </a:schemeClr>
          </a:lnRef>
          <a:fillRef idx="1">
            <a:schemeClr val="dk1"/>
          </a:fillRef>
          <a:effectRef idx="0">
            <a:schemeClr val="dk1"/>
          </a:effectRef>
          <a:fontRef idx="minor">
            <a:schemeClr val="lt1"/>
          </a:fontRef>
        </p:style>
        <p:txBody>
          <a:bodyPr lIns="70907" tIns="35454" rIns="70907" bIns="35454" rtlCol="0" anchor="ctr"/>
          <a:lstStyle/>
          <a:p>
            <a:pPr algn="ctr"/>
            <a:endParaRPr lang="zh-CN" altLang="en-US" sz="2400" dirty="0"/>
          </a:p>
        </p:txBody>
      </p:sp>
      <p:sp>
        <p:nvSpPr>
          <p:cNvPr id="6" name="AutoShape 5"/>
          <p:cNvSpPr>
            <a:spLocks noChangeArrowheads="1"/>
          </p:cNvSpPr>
          <p:nvPr/>
        </p:nvSpPr>
        <p:spPr bwMode="auto">
          <a:xfrm rot="10800000">
            <a:off x="536265" y="3802451"/>
            <a:ext cx="3516104" cy="69296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rgbClr val="E11E34"/>
          </a:solidFill>
          <a:ln>
            <a:noFill/>
          </a:ln>
          <a:extLst/>
        </p:spPr>
        <p:style>
          <a:lnRef idx="2">
            <a:schemeClr val="dk1">
              <a:shade val="50000"/>
            </a:schemeClr>
          </a:lnRef>
          <a:fillRef idx="1">
            <a:schemeClr val="dk1"/>
          </a:fillRef>
          <a:effectRef idx="0">
            <a:schemeClr val="dk1"/>
          </a:effectRef>
          <a:fontRef idx="minor">
            <a:schemeClr val="lt1"/>
          </a:fontRef>
        </p:style>
        <p:txBody>
          <a:bodyPr lIns="70907" tIns="35454" rIns="70907" bIns="35454" rtlCol="0" anchor="ctr"/>
          <a:lstStyle/>
          <a:p>
            <a:pPr algn="ctr"/>
            <a:endParaRPr lang="zh-CN" altLang="en-US" sz="2400" dirty="0"/>
          </a:p>
        </p:txBody>
      </p:sp>
      <p:cxnSp>
        <p:nvCxnSpPr>
          <p:cNvPr id="7" name="直接连接符 6"/>
          <p:cNvCxnSpPr/>
          <p:nvPr/>
        </p:nvCxnSpPr>
        <p:spPr>
          <a:xfrm>
            <a:off x="2319804" y="1614462"/>
            <a:ext cx="277946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2309056" y="2107969"/>
            <a:ext cx="2790213"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2319804" y="2619985"/>
            <a:ext cx="277946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2294317" y="3369286"/>
            <a:ext cx="280495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2294317" y="4111123"/>
            <a:ext cx="280495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 name="TextBox 11"/>
          <p:cNvSpPr txBox="1"/>
          <p:nvPr/>
        </p:nvSpPr>
        <p:spPr>
          <a:xfrm>
            <a:off x="5209207" y="3993278"/>
            <a:ext cx="2882086" cy="731781"/>
          </a:xfrm>
          <a:prstGeom prst="rect">
            <a:avLst/>
          </a:prstGeom>
          <a:noFill/>
        </p:spPr>
        <p:txBody>
          <a:bodyPr wrap="square" lIns="70907" tIns="35454" rIns="70907" bIns="35454" rtlCol="0">
            <a:spAutoFit/>
          </a:bodyPr>
          <a:lstStyle/>
          <a:p>
            <a:pPr>
              <a:lnSpc>
                <a:spcPct val="130000"/>
              </a:lnSpc>
            </a:pPr>
            <a:r>
              <a:rPr lang="zh-CN" altLang="en-US" sz="11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3" name="TextBox 12"/>
          <p:cNvSpPr txBox="1"/>
          <p:nvPr/>
        </p:nvSpPr>
        <p:spPr>
          <a:xfrm>
            <a:off x="3972880" y="3786408"/>
            <a:ext cx="963937" cy="317822"/>
          </a:xfrm>
          <a:prstGeom prst="rect">
            <a:avLst/>
          </a:prstGeom>
          <a:noFill/>
        </p:spPr>
        <p:txBody>
          <a:bodyPr wrap="none" lIns="70907" tIns="35454" rIns="70907" bIns="35454" rtlCol="0">
            <a:spAutoFit/>
          </a:bodyPr>
          <a:lstStyle/>
          <a:p>
            <a:pPr algn="ctr"/>
            <a:r>
              <a:rPr lang="zh-CN" altLang="en-US" sz="1600">
                <a:solidFill>
                  <a:schemeClr val="tx1">
                    <a:lumMod val="50000"/>
                    <a:lumOff val="50000"/>
                  </a:schemeClr>
                </a:solidFill>
                <a:latin typeface="微软雅黑" pitchFamily="34" charset="-122"/>
                <a:ea typeface="微软雅黑" pitchFamily="34" charset="-122"/>
              </a:rPr>
              <a:t>添加标题</a:t>
            </a:r>
          </a:p>
        </p:txBody>
      </p:sp>
      <p:sp>
        <p:nvSpPr>
          <p:cNvPr id="14" name="TextBox 13"/>
          <p:cNvSpPr txBox="1"/>
          <p:nvPr/>
        </p:nvSpPr>
        <p:spPr>
          <a:xfrm>
            <a:off x="5209207" y="3255941"/>
            <a:ext cx="2882086" cy="731781"/>
          </a:xfrm>
          <a:prstGeom prst="rect">
            <a:avLst/>
          </a:prstGeom>
          <a:noFill/>
        </p:spPr>
        <p:txBody>
          <a:bodyPr wrap="square" lIns="70907" tIns="35454" rIns="70907" bIns="35454" rtlCol="0">
            <a:spAutoFit/>
          </a:bodyPr>
          <a:lstStyle/>
          <a:p>
            <a:pPr>
              <a:lnSpc>
                <a:spcPct val="130000"/>
              </a:lnSpc>
            </a:pPr>
            <a:r>
              <a:rPr lang="zh-CN" altLang="en-US" sz="11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5" name="TextBox 14"/>
          <p:cNvSpPr txBox="1"/>
          <p:nvPr/>
        </p:nvSpPr>
        <p:spPr>
          <a:xfrm>
            <a:off x="3972880" y="3055746"/>
            <a:ext cx="963937" cy="317822"/>
          </a:xfrm>
          <a:prstGeom prst="rect">
            <a:avLst/>
          </a:prstGeom>
          <a:noFill/>
        </p:spPr>
        <p:txBody>
          <a:bodyPr wrap="none" lIns="70907" tIns="35454" rIns="70907" bIns="35454" rtlCol="0">
            <a:spAutoFit/>
          </a:bodyPr>
          <a:lstStyle/>
          <a:p>
            <a:pPr algn="ctr"/>
            <a:r>
              <a:rPr lang="zh-CN" altLang="en-US" sz="1600">
                <a:solidFill>
                  <a:schemeClr val="tx1">
                    <a:lumMod val="50000"/>
                    <a:lumOff val="50000"/>
                  </a:schemeClr>
                </a:solidFill>
                <a:latin typeface="微软雅黑" pitchFamily="34" charset="-122"/>
                <a:ea typeface="微软雅黑" pitchFamily="34" charset="-122"/>
              </a:rPr>
              <a:t>添加标题</a:t>
            </a:r>
          </a:p>
        </p:txBody>
      </p:sp>
      <p:sp>
        <p:nvSpPr>
          <p:cNvPr id="16" name="TextBox 15"/>
          <p:cNvSpPr txBox="1"/>
          <p:nvPr/>
        </p:nvSpPr>
        <p:spPr>
          <a:xfrm>
            <a:off x="5209207" y="2536297"/>
            <a:ext cx="2882086" cy="731781"/>
          </a:xfrm>
          <a:prstGeom prst="rect">
            <a:avLst/>
          </a:prstGeom>
          <a:noFill/>
        </p:spPr>
        <p:txBody>
          <a:bodyPr wrap="square" lIns="70907" tIns="35454" rIns="70907" bIns="35454" rtlCol="0">
            <a:spAutoFit/>
          </a:bodyPr>
          <a:lstStyle/>
          <a:p>
            <a:pPr>
              <a:lnSpc>
                <a:spcPct val="130000"/>
              </a:lnSpc>
            </a:pPr>
            <a:r>
              <a:rPr lang="zh-CN" altLang="en-US" sz="11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7" name="TextBox 16"/>
          <p:cNvSpPr txBox="1"/>
          <p:nvPr/>
        </p:nvSpPr>
        <p:spPr>
          <a:xfrm>
            <a:off x="3972880" y="2313796"/>
            <a:ext cx="963937" cy="317822"/>
          </a:xfrm>
          <a:prstGeom prst="rect">
            <a:avLst/>
          </a:prstGeom>
          <a:noFill/>
        </p:spPr>
        <p:txBody>
          <a:bodyPr wrap="none" lIns="70907" tIns="35454" rIns="70907" bIns="35454" rtlCol="0">
            <a:spAutoFit/>
          </a:bodyPr>
          <a:lstStyle/>
          <a:p>
            <a:pPr algn="ctr"/>
            <a:r>
              <a:rPr lang="zh-CN" altLang="en-US" sz="1600">
                <a:solidFill>
                  <a:schemeClr val="tx1">
                    <a:lumMod val="50000"/>
                    <a:lumOff val="50000"/>
                  </a:schemeClr>
                </a:solidFill>
                <a:latin typeface="微软雅黑" pitchFamily="34" charset="-122"/>
                <a:ea typeface="微软雅黑" pitchFamily="34" charset="-122"/>
              </a:rPr>
              <a:t>添加标题</a:t>
            </a:r>
          </a:p>
        </p:txBody>
      </p:sp>
      <p:sp>
        <p:nvSpPr>
          <p:cNvPr id="18" name="TextBox 17"/>
          <p:cNvSpPr txBox="1"/>
          <p:nvPr/>
        </p:nvSpPr>
        <p:spPr>
          <a:xfrm>
            <a:off x="5209207" y="1991145"/>
            <a:ext cx="2882086" cy="731781"/>
          </a:xfrm>
          <a:prstGeom prst="rect">
            <a:avLst/>
          </a:prstGeom>
          <a:noFill/>
        </p:spPr>
        <p:txBody>
          <a:bodyPr wrap="square" lIns="70907" tIns="35454" rIns="70907" bIns="35454" rtlCol="0">
            <a:spAutoFit/>
          </a:bodyPr>
          <a:lstStyle/>
          <a:p>
            <a:pPr>
              <a:lnSpc>
                <a:spcPct val="130000"/>
              </a:lnSpc>
            </a:pPr>
            <a:r>
              <a:rPr lang="zh-CN" altLang="en-US" sz="11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9" name="TextBox 18"/>
          <p:cNvSpPr txBox="1"/>
          <p:nvPr/>
        </p:nvSpPr>
        <p:spPr>
          <a:xfrm>
            <a:off x="3972880" y="1809689"/>
            <a:ext cx="963937" cy="317822"/>
          </a:xfrm>
          <a:prstGeom prst="rect">
            <a:avLst/>
          </a:prstGeom>
          <a:noFill/>
        </p:spPr>
        <p:txBody>
          <a:bodyPr wrap="none" lIns="70907" tIns="35454" rIns="70907" bIns="35454" rtlCol="0">
            <a:spAutoFit/>
          </a:bodyPr>
          <a:lstStyle/>
          <a:p>
            <a:pPr algn="ctr"/>
            <a:r>
              <a:rPr lang="zh-CN" altLang="en-US" sz="1600">
                <a:solidFill>
                  <a:schemeClr val="tx1">
                    <a:lumMod val="50000"/>
                    <a:lumOff val="50000"/>
                  </a:schemeClr>
                </a:solidFill>
                <a:latin typeface="微软雅黑" pitchFamily="34" charset="-122"/>
                <a:ea typeface="微软雅黑" pitchFamily="34" charset="-122"/>
              </a:rPr>
              <a:t>添加标题</a:t>
            </a:r>
          </a:p>
        </p:txBody>
      </p:sp>
      <p:sp>
        <p:nvSpPr>
          <p:cNvPr id="20" name="TextBox 19"/>
          <p:cNvSpPr txBox="1"/>
          <p:nvPr/>
        </p:nvSpPr>
        <p:spPr>
          <a:xfrm>
            <a:off x="5209207" y="1481857"/>
            <a:ext cx="2882086" cy="731781"/>
          </a:xfrm>
          <a:prstGeom prst="rect">
            <a:avLst/>
          </a:prstGeom>
          <a:noFill/>
        </p:spPr>
        <p:txBody>
          <a:bodyPr wrap="square" lIns="70907" tIns="35454" rIns="70907" bIns="35454" rtlCol="0">
            <a:spAutoFit/>
          </a:bodyPr>
          <a:lstStyle/>
          <a:p>
            <a:pPr>
              <a:lnSpc>
                <a:spcPct val="130000"/>
              </a:lnSpc>
            </a:pPr>
            <a:r>
              <a:rPr lang="zh-CN" altLang="en-US" sz="11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21" name="TextBox 20"/>
          <p:cNvSpPr txBox="1"/>
          <p:nvPr/>
        </p:nvSpPr>
        <p:spPr>
          <a:xfrm>
            <a:off x="3972880" y="1300400"/>
            <a:ext cx="963937" cy="317822"/>
          </a:xfrm>
          <a:prstGeom prst="rect">
            <a:avLst/>
          </a:prstGeom>
          <a:noFill/>
        </p:spPr>
        <p:txBody>
          <a:bodyPr wrap="none" lIns="70907" tIns="35454" rIns="70907" bIns="35454" rtlCol="0">
            <a:spAutoFit/>
          </a:bodyPr>
          <a:lstStyle/>
          <a:p>
            <a:pPr algn="ctr"/>
            <a:r>
              <a:rPr lang="zh-CN" altLang="en-US" sz="1600" dirty="0">
                <a:solidFill>
                  <a:schemeClr val="tx1">
                    <a:lumMod val="50000"/>
                    <a:lumOff val="50000"/>
                  </a:schemeClr>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2756949035"/>
      </p:ext>
    </p:extLst>
  </p:cSld>
  <p:clrMapOvr>
    <a:masterClrMapping/>
  </p:clrMapOvr>
  <mc:AlternateContent xmlns:mc="http://schemas.openxmlformats.org/markup-compatibility/2006" xmlns:p14="http://schemas.microsoft.com/office/powerpoint/2010/main">
    <mc:Choice Requires="p14">
      <p:transition spd="slow" p14:dur="1250" advTm="6015">
        <p14:switch dir="r"/>
      </p:transition>
    </mc:Choice>
    <mc:Fallback xmlns="">
      <p:transition spd="slow" advTm="6015">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4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64000">
                                          <p:cBhvr additive="base">
                                            <p:cTn id="11" dur="1000" fill="hold"/>
                                            <p:tgtEl>
                                              <p:spTgt spid="2"/>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14:bounceEnd="64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14:bounceEnd="64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800"/>
                                      </p:stCondLst>
                                      <p:childTnLst>
                                        <p:set>
                                          <p:cBhvr>
                                            <p:cTn id="22" dur="1" fill="hold">
                                              <p:stCondLst>
                                                <p:cond delay="0"/>
                                              </p:stCondLst>
                                            </p:cTn>
                                            <p:tgtEl>
                                              <p:spTgt spid="4"/>
                                            </p:tgtEl>
                                            <p:attrNameLst>
                                              <p:attrName>style.visibility</p:attrName>
                                            </p:attrNameLst>
                                          </p:cBhvr>
                                          <p:to>
                                            <p:strVal val="visible"/>
                                          </p:to>
                                        </p:set>
                                        <p:anim calcmode="lin" valueType="num" p14:bounceEnd="64000">
                                          <p:cBhvr additive="base">
                                            <p:cTn id="23" dur="1000" fill="hold"/>
                                            <p:tgtEl>
                                              <p:spTgt spid="4"/>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2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23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21"/>
                                            </p:tgtEl>
                                            <p:attrNameLst>
                                              <p:attrName>style.visibility</p:attrName>
                                            </p:attrNameLst>
                                          </p:cBhvr>
                                          <p:to>
                                            <p:strVal val="visible"/>
                                          </p:to>
                                        </p:set>
                                        <p:anim calcmode="lin" valueType="num">
                                          <p:cBhvr>
                                            <p:cTn id="44" dur="250" fill="hold"/>
                                            <p:tgtEl>
                                              <p:spTgt spid="21"/>
                                            </p:tgtEl>
                                            <p:attrNameLst>
                                              <p:attrName>ppt_x</p:attrName>
                                            </p:attrNameLst>
                                          </p:cBhvr>
                                          <p:tavLst>
                                            <p:tav tm="0">
                                              <p:val>
                                                <p:strVal val="#ppt_x"/>
                                              </p:val>
                                            </p:tav>
                                            <p:tav tm="100000">
                                              <p:val>
                                                <p:strVal val="#ppt_x"/>
                                              </p:val>
                                            </p:tav>
                                          </p:tavLst>
                                        </p:anim>
                                        <p:anim calcmode="lin" valueType="num">
                                          <p:cBhvr>
                                            <p:cTn id="45" dur="250" fill="hold"/>
                                            <p:tgtEl>
                                              <p:spTgt spid="21"/>
                                            </p:tgtEl>
                                            <p:attrNameLst>
                                              <p:attrName>ppt_y</p:attrName>
                                            </p:attrNameLst>
                                          </p:cBhvr>
                                          <p:tavLst>
                                            <p:tav tm="0">
                                              <p:val>
                                                <p:strVal val="#ppt_y-#ppt_h/2"/>
                                              </p:val>
                                            </p:tav>
                                            <p:tav tm="100000">
                                              <p:val>
                                                <p:strVal val="#ppt_y"/>
                                              </p:val>
                                            </p:tav>
                                          </p:tavLst>
                                        </p:anim>
                                        <p:anim calcmode="lin" valueType="num">
                                          <p:cBhvr>
                                            <p:cTn id="46" dur="250" fill="hold"/>
                                            <p:tgtEl>
                                              <p:spTgt spid="21"/>
                                            </p:tgtEl>
                                            <p:attrNameLst>
                                              <p:attrName>ppt_w</p:attrName>
                                            </p:attrNameLst>
                                          </p:cBhvr>
                                          <p:tavLst>
                                            <p:tav tm="0">
                                              <p:val>
                                                <p:strVal val="#ppt_w"/>
                                              </p:val>
                                            </p:tav>
                                            <p:tav tm="100000">
                                              <p:val>
                                                <p:strVal val="#ppt_w"/>
                                              </p:val>
                                            </p:tav>
                                          </p:tavLst>
                                        </p:anim>
                                        <p:anim calcmode="lin" valueType="num">
                                          <p:cBhvr>
                                            <p:cTn id="47" dur="250" fill="hold"/>
                                            <p:tgtEl>
                                              <p:spTgt spid="21"/>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19"/>
                                            </p:tgtEl>
                                            <p:attrNameLst>
                                              <p:attrName>style.visibility</p:attrName>
                                            </p:attrNameLst>
                                          </p:cBhvr>
                                          <p:to>
                                            <p:strVal val="visible"/>
                                          </p:to>
                                        </p:set>
                                        <p:anim calcmode="lin" valueType="num">
                                          <p:cBhvr>
                                            <p:cTn id="50" dur="250" fill="hold"/>
                                            <p:tgtEl>
                                              <p:spTgt spid="19"/>
                                            </p:tgtEl>
                                            <p:attrNameLst>
                                              <p:attrName>ppt_x</p:attrName>
                                            </p:attrNameLst>
                                          </p:cBhvr>
                                          <p:tavLst>
                                            <p:tav tm="0">
                                              <p:val>
                                                <p:strVal val="#ppt_x"/>
                                              </p:val>
                                            </p:tav>
                                            <p:tav tm="100000">
                                              <p:val>
                                                <p:strVal val="#ppt_x"/>
                                              </p:val>
                                            </p:tav>
                                          </p:tavLst>
                                        </p:anim>
                                        <p:anim calcmode="lin" valueType="num">
                                          <p:cBhvr>
                                            <p:cTn id="51" dur="250" fill="hold"/>
                                            <p:tgtEl>
                                              <p:spTgt spid="19"/>
                                            </p:tgtEl>
                                            <p:attrNameLst>
                                              <p:attrName>ppt_y</p:attrName>
                                            </p:attrNameLst>
                                          </p:cBhvr>
                                          <p:tavLst>
                                            <p:tav tm="0">
                                              <p:val>
                                                <p:strVal val="#ppt_y-#ppt_h/2"/>
                                              </p:val>
                                            </p:tav>
                                            <p:tav tm="100000">
                                              <p:val>
                                                <p:strVal val="#ppt_y"/>
                                              </p:val>
                                            </p:tav>
                                          </p:tavLst>
                                        </p:anim>
                                        <p:anim calcmode="lin" valueType="num">
                                          <p:cBhvr>
                                            <p:cTn id="52" dur="250" fill="hold"/>
                                            <p:tgtEl>
                                              <p:spTgt spid="19"/>
                                            </p:tgtEl>
                                            <p:attrNameLst>
                                              <p:attrName>ppt_w</p:attrName>
                                            </p:attrNameLst>
                                          </p:cBhvr>
                                          <p:tavLst>
                                            <p:tav tm="0">
                                              <p:val>
                                                <p:strVal val="#ppt_w"/>
                                              </p:val>
                                            </p:tav>
                                            <p:tav tm="100000">
                                              <p:val>
                                                <p:strVal val="#ppt_w"/>
                                              </p:val>
                                            </p:tav>
                                          </p:tavLst>
                                        </p:anim>
                                        <p:anim calcmode="lin" valueType="num">
                                          <p:cBhvr>
                                            <p:cTn id="53" dur="250" fill="hold"/>
                                            <p:tgtEl>
                                              <p:spTgt spid="19"/>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17"/>
                                            </p:tgtEl>
                                            <p:attrNameLst>
                                              <p:attrName>style.visibility</p:attrName>
                                            </p:attrNameLst>
                                          </p:cBhvr>
                                          <p:to>
                                            <p:strVal val="visible"/>
                                          </p:to>
                                        </p:set>
                                        <p:anim calcmode="lin" valueType="num">
                                          <p:cBhvr>
                                            <p:cTn id="56" dur="250" fill="hold"/>
                                            <p:tgtEl>
                                              <p:spTgt spid="17"/>
                                            </p:tgtEl>
                                            <p:attrNameLst>
                                              <p:attrName>ppt_x</p:attrName>
                                            </p:attrNameLst>
                                          </p:cBhvr>
                                          <p:tavLst>
                                            <p:tav tm="0">
                                              <p:val>
                                                <p:strVal val="#ppt_x"/>
                                              </p:val>
                                            </p:tav>
                                            <p:tav tm="100000">
                                              <p:val>
                                                <p:strVal val="#ppt_x"/>
                                              </p:val>
                                            </p:tav>
                                          </p:tavLst>
                                        </p:anim>
                                        <p:anim calcmode="lin" valueType="num">
                                          <p:cBhvr>
                                            <p:cTn id="57" dur="250" fill="hold"/>
                                            <p:tgtEl>
                                              <p:spTgt spid="17"/>
                                            </p:tgtEl>
                                            <p:attrNameLst>
                                              <p:attrName>ppt_y</p:attrName>
                                            </p:attrNameLst>
                                          </p:cBhvr>
                                          <p:tavLst>
                                            <p:tav tm="0">
                                              <p:val>
                                                <p:strVal val="#ppt_y-#ppt_h/2"/>
                                              </p:val>
                                            </p:tav>
                                            <p:tav tm="100000">
                                              <p:val>
                                                <p:strVal val="#ppt_y"/>
                                              </p:val>
                                            </p:tav>
                                          </p:tavLst>
                                        </p:anim>
                                        <p:anim calcmode="lin" valueType="num">
                                          <p:cBhvr>
                                            <p:cTn id="58" dur="250" fill="hold"/>
                                            <p:tgtEl>
                                              <p:spTgt spid="17"/>
                                            </p:tgtEl>
                                            <p:attrNameLst>
                                              <p:attrName>ppt_w</p:attrName>
                                            </p:attrNameLst>
                                          </p:cBhvr>
                                          <p:tavLst>
                                            <p:tav tm="0">
                                              <p:val>
                                                <p:strVal val="#ppt_w"/>
                                              </p:val>
                                            </p:tav>
                                            <p:tav tm="100000">
                                              <p:val>
                                                <p:strVal val="#ppt_w"/>
                                              </p:val>
                                            </p:tav>
                                          </p:tavLst>
                                        </p:anim>
                                        <p:anim calcmode="lin" valueType="num">
                                          <p:cBhvr>
                                            <p:cTn id="59" dur="250" fill="hold"/>
                                            <p:tgtEl>
                                              <p:spTgt spid="17"/>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15"/>
                                            </p:tgtEl>
                                            <p:attrNameLst>
                                              <p:attrName>style.visibility</p:attrName>
                                            </p:attrNameLst>
                                          </p:cBhvr>
                                          <p:to>
                                            <p:strVal val="visible"/>
                                          </p:to>
                                        </p:se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ppt_h/2"/>
                                              </p:val>
                                            </p:tav>
                                            <p:tav tm="100000">
                                              <p:val>
                                                <p:strVal val="#ppt_y"/>
                                              </p:val>
                                            </p:tav>
                                          </p:tavLst>
                                        </p:anim>
                                        <p:anim calcmode="lin" valueType="num">
                                          <p:cBhvr>
                                            <p:cTn id="64" dur="250" fill="hold"/>
                                            <p:tgtEl>
                                              <p:spTgt spid="15"/>
                                            </p:tgtEl>
                                            <p:attrNameLst>
                                              <p:attrName>ppt_w</p:attrName>
                                            </p:attrNameLst>
                                          </p:cBhvr>
                                          <p:tavLst>
                                            <p:tav tm="0">
                                              <p:val>
                                                <p:strVal val="#ppt_w"/>
                                              </p:val>
                                            </p:tav>
                                            <p:tav tm="100000">
                                              <p:val>
                                                <p:strVal val="#ppt_w"/>
                                              </p:val>
                                            </p:tav>
                                          </p:tavLst>
                                        </p:anim>
                                        <p:anim calcmode="lin" valueType="num">
                                          <p:cBhvr>
                                            <p:cTn id="65" dur="250" fill="hold"/>
                                            <p:tgtEl>
                                              <p:spTgt spid="15"/>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13"/>
                                            </p:tgtEl>
                                            <p:attrNameLst>
                                              <p:attrName>style.visibility</p:attrName>
                                            </p:attrNameLst>
                                          </p:cBhvr>
                                          <p:to>
                                            <p:strVal val="visible"/>
                                          </p:to>
                                        </p:set>
                                        <p:anim calcmode="lin" valueType="num">
                                          <p:cBhvr>
                                            <p:cTn id="68" dur="250" fill="hold"/>
                                            <p:tgtEl>
                                              <p:spTgt spid="13"/>
                                            </p:tgtEl>
                                            <p:attrNameLst>
                                              <p:attrName>ppt_x</p:attrName>
                                            </p:attrNameLst>
                                          </p:cBhvr>
                                          <p:tavLst>
                                            <p:tav tm="0">
                                              <p:val>
                                                <p:strVal val="#ppt_x"/>
                                              </p:val>
                                            </p:tav>
                                            <p:tav tm="100000">
                                              <p:val>
                                                <p:strVal val="#ppt_x"/>
                                              </p:val>
                                            </p:tav>
                                          </p:tavLst>
                                        </p:anim>
                                        <p:anim calcmode="lin" valueType="num">
                                          <p:cBhvr>
                                            <p:cTn id="69" dur="250" fill="hold"/>
                                            <p:tgtEl>
                                              <p:spTgt spid="13"/>
                                            </p:tgtEl>
                                            <p:attrNameLst>
                                              <p:attrName>ppt_y</p:attrName>
                                            </p:attrNameLst>
                                          </p:cBhvr>
                                          <p:tavLst>
                                            <p:tav tm="0">
                                              <p:val>
                                                <p:strVal val="#ppt_y-#ppt_h/2"/>
                                              </p:val>
                                            </p:tav>
                                            <p:tav tm="100000">
                                              <p:val>
                                                <p:strVal val="#ppt_y"/>
                                              </p:val>
                                            </p:tav>
                                          </p:tavLst>
                                        </p:anim>
                                        <p:anim calcmode="lin" valueType="num">
                                          <p:cBhvr>
                                            <p:cTn id="70" dur="250" fill="hold"/>
                                            <p:tgtEl>
                                              <p:spTgt spid="13"/>
                                            </p:tgtEl>
                                            <p:attrNameLst>
                                              <p:attrName>ppt_w</p:attrName>
                                            </p:attrNameLst>
                                          </p:cBhvr>
                                          <p:tavLst>
                                            <p:tav tm="0">
                                              <p:val>
                                                <p:strVal val="#ppt_w"/>
                                              </p:val>
                                            </p:tav>
                                            <p:tav tm="100000">
                                              <p:val>
                                                <p:strVal val="#ppt_w"/>
                                              </p:val>
                                            </p:tav>
                                          </p:tavLst>
                                        </p:anim>
                                        <p:anim calcmode="lin" valueType="num">
                                          <p:cBhvr>
                                            <p:cTn id="71" dur="250" fill="hold"/>
                                            <p:tgtEl>
                                              <p:spTgt spid="13"/>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4" grpId="0"/>
          <p:bldP spid="15" grpId="0"/>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ppt_x"/>
                                              </p:val>
                                            </p:tav>
                                            <p:tav tm="100000">
                                              <p:val>
                                                <p:strVal val="#ppt_x"/>
                                              </p:val>
                                            </p:tav>
                                          </p:tavLst>
                                        </p:anim>
                                        <p:anim calcmode="lin" valueType="num">
                                          <p:cBhvr additive="base">
                                            <p:cTn id="24" dur="10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2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23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21"/>
                                            </p:tgtEl>
                                            <p:attrNameLst>
                                              <p:attrName>style.visibility</p:attrName>
                                            </p:attrNameLst>
                                          </p:cBhvr>
                                          <p:to>
                                            <p:strVal val="visible"/>
                                          </p:to>
                                        </p:set>
                                        <p:anim calcmode="lin" valueType="num">
                                          <p:cBhvr>
                                            <p:cTn id="44" dur="250" fill="hold"/>
                                            <p:tgtEl>
                                              <p:spTgt spid="21"/>
                                            </p:tgtEl>
                                            <p:attrNameLst>
                                              <p:attrName>ppt_x</p:attrName>
                                            </p:attrNameLst>
                                          </p:cBhvr>
                                          <p:tavLst>
                                            <p:tav tm="0">
                                              <p:val>
                                                <p:strVal val="#ppt_x"/>
                                              </p:val>
                                            </p:tav>
                                            <p:tav tm="100000">
                                              <p:val>
                                                <p:strVal val="#ppt_x"/>
                                              </p:val>
                                            </p:tav>
                                          </p:tavLst>
                                        </p:anim>
                                        <p:anim calcmode="lin" valueType="num">
                                          <p:cBhvr>
                                            <p:cTn id="45" dur="250" fill="hold"/>
                                            <p:tgtEl>
                                              <p:spTgt spid="21"/>
                                            </p:tgtEl>
                                            <p:attrNameLst>
                                              <p:attrName>ppt_y</p:attrName>
                                            </p:attrNameLst>
                                          </p:cBhvr>
                                          <p:tavLst>
                                            <p:tav tm="0">
                                              <p:val>
                                                <p:strVal val="#ppt_y-#ppt_h/2"/>
                                              </p:val>
                                            </p:tav>
                                            <p:tav tm="100000">
                                              <p:val>
                                                <p:strVal val="#ppt_y"/>
                                              </p:val>
                                            </p:tav>
                                          </p:tavLst>
                                        </p:anim>
                                        <p:anim calcmode="lin" valueType="num">
                                          <p:cBhvr>
                                            <p:cTn id="46" dur="250" fill="hold"/>
                                            <p:tgtEl>
                                              <p:spTgt spid="21"/>
                                            </p:tgtEl>
                                            <p:attrNameLst>
                                              <p:attrName>ppt_w</p:attrName>
                                            </p:attrNameLst>
                                          </p:cBhvr>
                                          <p:tavLst>
                                            <p:tav tm="0">
                                              <p:val>
                                                <p:strVal val="#ppt_w"/>
                                              </p:val>
                                            </p:tav>
                                            <p:tav tm="100000">
                                              <p:val>
                                                <p:strVal val="#ppt_w"/>
                                              </p:val>
                                            </p:tav>
                                          </p:tavLst>
                                        </p:anim>
                                        <p:anim calcmode="lin" valueType="num">
                                          <p:cBhvr>
                                            <p:cTn id="47" dur="250" fill="hold"/>
                                            <p:tgtEl>
                                              <p:spTgt spid="21"/>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19"/>
                                            </p:tgtEl>
                                            <p:attrNameLst>
                                              <p:attrName>style.visibility</p:attrName>
                                            </p:attrNameLst>
                                          </p:cBhvr>
                                          <p:to>
                                            <p:strVal val="visible"/>
                                          </p:to>
                                        </p:set>
                                        <p:anim calcmode="lin" valueType="num">
                                          <p:cBhvr>
                                            <p:cTn id="50" dur="250" fill="hold"/>
                                            <p:tgtEl>
                                              <p:spTgt spid="19"/>
                                            </p:tgtEl>
                                            <p:attrNameLst>
                                              <p:attrName>ppt_x</p:attrName>
                                            </p:attrNameLst>
                                          </p:cBhvr>
                                          <p:tavLst>
                                            <p:tav tm="0">
                                              <p:val>
                                                <p:strVal val="#ppt_x"/>
                                              </p:val>
                                            </p:tav>
                                            <p:tav tm="100000">
                                              <p:val>
                                                <p:strVal val="#ppt_x"/>
                                              </p:val>
                                            </p:tav>
                                          </p:tavLst>
                                        </p:anim>
                                        <p:anim calcmode="lin" valueType="num">
                                          <p:cBhvr>
                                            <p:cTn id="51" dur="250" fill="hold"/>
                                            <p:tgtEl>
                                              <p:spTgt spid="19"/>
                                            </p:tgtEl>
                                            <p:attrNameLst>
                                              <p:attrName>ppt_y</p:attrName>
                                            </p:attrNameLst>
                                          </p:cBhvr>
                                          <p:tavLst>
                                            <p:tav tm="0">
                                              <p:val>
                                                <p:strVal val="#ppt_y-#ppt_h/2"/>
                                              </p:val>
                                            </p:tav>
                                            <p:tav tm="100000">
                                              <p:val>
                                                <p:strVal val="#ppt_y"/>
                                              </p:val>
                                            </p:tav>
                                          </p:tavLst>
                                        </p:anim>
                                        <p:anim calcmode="lin" valueType="num">
                                          <p:cBhvr>
                                            <p:cTn id="52" dur="250" fill="hold"/>
                                            <p:tgtEl>
                                              <p:spTgt spid="19"/>
                                            </p:tgtEl>
                                            <p:attrNameLst>
                                              <p:attrName>ppt_w</p:attrName>
                                            </p:attrNameLst>
                                          </p:cBhvr>
                                          <p:tavLst>
                                            <p:tav tm="0">
                                              <p:val>
                                                <p:strVal val="#ppt_w"/>
                                              </p:val>
                                            </p:tav>
                                            <p:tav tm="100000">
                                              <p:val>
                                                <p:strVal val="#ppt_w"/>
                                              </p:val>
                                            </p:tav>
                                          </p:tavLst>
                                        </p:anim>
                                        <p:anim calcmode="lin" valueType="num">
                                          <p:cBhvr>
                                            <p:cTn id="53" dur="250" fill="hold"/>
                                            <p:tgtEl>
                                              <p:spTgt spid="19"/>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17"/>
                                            </p:tgtEl>
                                            <p:attrNameLst>
                                              <p:attrName>style.visibility</p:attrName>
                                            </p:attrNameLst>
                                          </p:cBhvr>
                                          <p:to>
                                            <p:strVal val="visible"/>
                                          </p:to>
                                        </p:set>
                                        <p:anim calcmode="lin" valueType="num">
                                          <p:cBhvr>
                                            <p:cTn id="56" dur="250" fill="hold"/>
                                            <p:tgtEl>
                                              <p:spTgt spid="17"/>
                                            </p:tgtEl>
                                            <p:attrNameLst>
                                              <p:attrName>ppt_x</p:attrName>
                                            </p:attrNameLst>
                                          </p:cBhvr>
                                          <p:tavLst>
                                            <p:tav tm="0">
                                              <p:val>
                                                <p:strVal val="#ppt_x"/>
                                              </p:val>
                                            </p:tav>
                                            <p:tav tm="100000">
                                              <p:val>
                                                <p:strVal val="#ppt_x"/>
                                              </p:val>
                                            </p:tav>
                                          </p:tavLst>
                                        </p:anim>
                                        <p:anim calcmode="lin" valueType="num">
                                          <p:cBhvr>
                                            <p:cTn id="57" dur="250" fill="hold"/>
                                            <p:tgtEl>
                                              <p:spTgt spid="17"/>
                                            </p:tgtEl>
                                            <p:attrNameLst>
                                              <p:attrName>ppt_y</p:attrName>
                                            </p:attrNameLst>
                                          </p:cBhvr>
                                          <p:tavLst>
                                            <p:tav tm="0">
                                              <p:val>
                                                <p:strVal val="#ppt_y-#ppt_h/2"/>
                                              </p:val>
                                            </p:tav>
                                            <p:tav tm="100000">
                                              <p:val>
                                                <p:strVal val="#ppt_y"/>
                                              </p:val>
                                            </p:tav>
                                          </p:tavLst>
                                        </p:anim>
                                        <p:anim calcmode="lin" valueType="num">
                                          <p:cBhvr>
                                            <p:cTn id="58" dur="250" fill="hold"/>
                                            <p:tgtEl>
                                              <p:spTgt spid="17"/>
                                            </p:tgtEl>
                                            <p:attrNameLst>
                                              <p:attrName>ppt_w</p:attrName>
                                            </p:attrNameLst>
                                          </p:cBhvr>
                                          <p:tavLst>
                                            <p:tav tm="0">
                                              <p:val>
                                                <p:strVal val="#ppt_w"/>
                                              </p:val>
                                            </p:tav>
                                            <p:tav tm="100000">
                                              <p:val>
                                                <p:strVal val="#ppt_w"/>
                                              </p:val>
                                            </p:tav>
                                          </p:tavLst>
                                        </p:anim>
                                        <p:anim calcmode="lin" valueType="num">
                                          <p:cBhvr>
                                            <p:cTn id="59" dur="250" fill="hold"/>
                                            <p:tgtEl>
                                              <p:spTgt spid="17"/>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15"/>
                                            </p:tgtEl>
                                            <p:attrNameLst>
                                              <p:attrName>style.visibility</p:attrName>
                                            </p:attrNameLst>
                                          </p:cBhvr>
                                          <p:to>
                                            <p:strVal val="visible"/>
                                          </p:to>
                                        </p:se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ppt_h/2"/>
                                              </p:val>
                                            </p:tav>
                                            <p:tav tm="100000">
                                              <p:val>
                                                <p:strVal val="#ppt_y"/>
                                              </p:val>
                                            </p:tav>
                                          </p:tavLst>
                                        </p:anim>
                                        <p:anim calcmode="lin" valueType="num">
                                          <p:cBhvr>
                                            <p:cTn id="64" dur="250" fill="hold"/>
                                            <p:tgtEl>
                                              <p:spTgt spid="15"/>
                                            </p:tgtEl>
                                            <p:attrNameLst>
                                              <p:attrName>ppt_w</p:attrName>
                                            </p:attrNameLst>
                                          </p:cBhvr>
                                          <p:tavLst>
                                            <p:tav tm="0">
                                              <p:val>
                                                <p:strVal val="#ppt_w"/>
                                              </p:val>
                                            </p:tav>
                                            <p:tav tm="100000">
                                              <p:val>
                                                <p:strVal val="#ppt_w"/>
                                              </p:val>
                                            </p:tav>
                                          </p:tavLst>
                                        </p:anim>
                                        <p:anim calcmode="lin" valueType="num">
                                          <p:cBhvr>
                                            <p:cTn id="65" dur="250" fill="hold"/>
                                            <p:tgtEl>
                                              <p:spTgt spid="15"/>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13"/>
                                            </p:tgtEl>
                                            <p:attrNameLst>
                                              <p:attrName>style.visibility</p:attrName>
                                            </p:attrNameLst>
                                          </p:cBhvr>
                                          <p:to>
                                            <p:strVal val="visible"/>
                                          </p:to>
                                        </p:set>
                                        <p:anim calcmode="lin" valueType="num">
                                          <p:cBhvr>
                                            <p:cTn id="68" dur="250" fill="hold"/>
                                            <p:tgtEl>
                                              <p:spTgt spid="13"/>
                                            </p:tgtEl>
                                            <p:attrNameLst>
                                              <p:attrName>ppt_x</p:attrName>
                                            </p:attrNameLst>
                                          </p:cBhvr>
                                          <p:tavLst>
                                            <p:tav tm="0">
                                              <p:val>
                                                <p:strVal val="#ppt_x"/>
                                              </p:val>
                                            </p:tav>
                                            <p:tav tm="100000">
                                              <p:val>
                                                <p:strVal val="#ppt_x"/>
                                              </p:val>
                                            </p:tav>
                                          </p:tavLst>
                                        </p:anim>
                                        <p:anim calcmode="lin" valueType="num">
                                          <p:cBhvr>
                                            <p:cTn id="69" dur="250" fill="hold"/>
                                            <p:tgtEl>
                                              <p:spTgt spid="13"/>
                                            </p:tgtEl>
                                            <p:attrNameLst>
                                              <p:attrName>ppt_y</p:attrName>
                                            </p:attrNameLst>
                                          </p:cBhvr>
                                          <p:tavLst>
                                            <p:tav tm="0">
                                              <p:val>
                                                <p:strVal val="#ppt_y-#ppt_h/2"/>
                                              </p:val>
                                            </p:tav>
                                            <p:tav tm="100000">
                                              <p:val>
                                                <p:strVal val="#ppt_y"/>
                                              </p:val>
                                            </p:tav>
                                          </p:tavLst>
                                        </p:anim>
                                        <p:anim calcmode="lin" valueType="num">
                                          <p:cBhvr>
                                            <p:cTn id="70" dur="250" fill="hold"/>
                                            <p:tgtEl>
                                              <p:spTgt spid="13"/>
                                            </p:tgtEl>
                                            <p:attrNameLst>
                                              <p:attrName>ppt_w</p:attrName>
                                            </p:attrNameLst>
                                          </p:cBhvr>
                                          <p:tavLst>
                                            <p:tav tm="0">
                                              <p:val>
                                                <p:strVal val="#ppt_w"/>
                                              </p:val>
                                            </p:tav>
                                            <p:tav tm="100000">
                                              <p:val>
                                                <p:strVal val="#ppt_w"/>
                                              </p:val>
                                            </p:tav>
                                          </p:tavLst>
                                        </p:anim>
                                        <p:anim calcmode="lin" valueType="num">
                                          <p:cBhvr>
                                            <p:cTn id="71" dur="250" fill="hold"/>
                                            <p:tgtEl>
                                              <p:spTgt spid="13"/>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4" grpId="0"/>
          <p:bldP spid="15" grpId="0"/>
          <p:bldP spid="16" grpId="0"/>
          <p:bldP spid="17" grpId="0"/>
          <p:bldP spid="18" grpId="0"/>
          <p:bldP spid="19" grpId="0"/>
          <p:bldP spid="20" grpId="0"/>
          <p:bldP spid="2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20109" y="1569955"/>
            <a:ext cx="1771316" cy="2854919"/>
          </a:xfrm>
          <a:prstGeom prst="roundRect">
            <a:avLst>
              <a:gd name="adj" fmla="val 5505"/>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400"/>
          </a:p>
        </p:txBody>
      </p:sp>
      <p:grpSp>
        <p:nvGrpSpPr>
          <p:cNvPr id="3" name="组合 2"/>
          <p:cNvGrpSpPr/>
          <p:nvPr/>
        </p:nvGrpSpPr>
        <p:grpSpPr>
          <a:xfrm>
            <a:off x="1179963" y="1253483"/>
            <a:ext cx="670449" cy="672601"/>
            <a:chOff x="1197813" y="1203598"/>
            <a:chExt cx="681268" cy="686550"/>
          </a:xfrm>
        </p:grpSpPr>
        <p:sp>
          <p:nvSpPr>
            <p:cNvPr id="4" name="椭圆 3"/>
            <p:cNvSpPr/>
            <p:nvPr/>
          </p:nvSpPr>
          <p:spPr>
            <a:xfrm>
              <a:off x="1197813" y="1203598"/>
              <a:ext cx="681268" cy="681697"/>
            </a:xfrm>
            <a:prstGeom prst="ellipse">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278A1"/>
                </a:solidFill>
                <a:latin typeface="微软雅黑" panose="020B0503020204020204" pitchFamily="34" charset="-122"/>
                <a:ea typeface="微软雅黑" panose="020B0503020204020204" pitchFamily="34" charset="-122"/>
              </a:endParaRPr>
            </a:p>
          </p:txBody>
        </p:sp>
        <p:sp>
          <p:nvSpPr>
            <p:cNvPr id="5" name="文本框 19"/>
            <p:cNvSpPr txBox="1"/>
            <p:nvPr/>
          </p:nvSpPr>
          <p:spPr>
            <a:xfrm>
              <a:off x="1297883" y="1214705"/>
              <a:ext cx="485730" cy="675443"/>
            </a:xfrm>
            <a:prstGeom prst="rect">
              <a:avLst/>
            </a:prstGeom>
            <a:noFill/>
          </p:spPr>
          <p:txBody>
            <a:bodyPr wrap="none" rtlCol="0">
              <a:spAutoFit/>
            </a:bodyPr>
            <a:lstStyle/>
            <a:p>
              <a:pPr algn="ctr"/>
              <a:r>
                <a:rPr lang="en-US" altLang="zh-CN" sz="3700" b="1" dirty="0">
                  <a:solidFill>
                    <a:schemeClr val="bg1"/>
                  </a:solidFill>
                  <a:latin typeface="微软雅黑" panose="020B0503020204020204" pitchFamily="34" charset="-122"/>
                  <a:ea typeface="微软雅黑" panose="020B0503020204020204" pitchFamily="34" charset="-122"/>
                </a:rPr>
                <a:t>1</a:t>
              </a:r>
              <a:endParaRPr lang="zh-CN" altLang="en-US" sz="3700" b="1" dirty="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732583" y="2257244"/>
            <a:ext cx="1576236" cy="1845460"/>
          </a:xfrm>
          <a:prstGeom prst="rect">
            <a:avLst/>
          </a:prstGeom>
        </p:spPr>
        <p:txBody>
          <a:bodyPr wrap="square" lIns="67391" tIns="33696" rIns="67391" bIns="33696">
            <a:spAutoFit/>
          </a:bodyPr>
          <a:lstStyle/>
          <a:p>
            <a:pPr algn="ctr">
              <a:lnSpc>
                <a:spcPct val="150000"/>
              </a:lnSpc>
              <a:spcBef>
                <a:spcPts val="649"/>
              </a:spcBef>
              <a:spcAft>
                <a:spcPts val="649"/>
              </a:spcAft>
              <a:defRPr/>
            </a:pPr>
            <a:r>
              <a:rPr lang="zh-CN" altLang="en-US" sz="1100">
                <a:solidFill>
                  <a:schemeClr val="bg1"/>
                </a:solidFill>
                <a:latin typeface="微软雅黑" pitchFamily="34" charset="-122"/>
                <a:ea typeface="微软雅黑" pitchFamily="34" charset="-122"/>
              </a:rPr>
              <a:t>根据自己的需要添加适当的文字，据研究，在幻灯片中，一页的文字最好不要超</a:t>
            </a:r>
            <a:r>
              <a:rPr lang="en-US" altLang="zh-CN" sz="1100">
                <a:solidFill>
                  <a:schemeClr val="bg1"/>
                </a:solidFill>
                <a:latin typeface="微软雅黑" pitchFamily="34" charset="-122"/>
                <a:ea typeface="微软雅黑" pitchFamily="34" charset="-122"/>
              </a:rPr>
              <a:t>200</a:t>
            </a:r>
            <a:r>
              <a:rPr lang="zh-CN" altLang="en-US" sz="1100">
                <a:solidFill>
                  <a:schemeClr val="bg1"/>
                </a:solidFill>
                <a:latin typeface="微软雅黑" pitchFamily="34" charset="-122"/>
                <a:ea typeface="微软雅黑" pitchFamily="34" charset="-122"/>
              </a:rPr>
              <a:t>字根据自己的需要添加适当的文字一页的文字最好不要超过</a:t>
            </a:r>
            <a:r>
              <a:rPr lang="en-US" altLang="zh-CN" sz="1100">
                <a:solidFill>
                  <a:schemeClr val="bg1"/>
                </a:solidFill>
                <a:latin typeface="微软雅黑" pitchFamily="34" charset="-122"/>
                <a:ea typeface="微软雅黑" pitchFamily="34" charset="-122"/>
              </a:rPr>
              <a:t>200</a:t>
            </a:r>
            <a:r>
              <a:rPr lang="zh-CN" altLang="en-US" sz="1100">
                <a:solidFill>
                  <a:schemeClr val="bg1"/>
                </a:solidFill>
                <a:latin typeface="微软雅黑" pitchFamily="34" charset="-122"/>
                <a:ea typeface="微软雅黑" pitchFamily="34" charset="-122"/>
              </a:rPr>
              <a:t>字</a:t>
            </a:r>
          </a:p>
        </p:txBody>
      </p:sp>
      <p:sp>
        <p:nvSpPr>
          <p:cNvPr id="7" name="圆角矩形 6"/>
          <p:cNvSpPr/>
          <p:nvPr/>
        </p:nvSpPr>
        <p:spPr>
          <a:xfrm>
            <a:off x="2574654" y="1569955"/>
            <a:ext cx="1771316" cy="2854919"/>
          </a:xfrm>
          <a:prstGeom prst="roundRect">
            <a:avLst>
              <a:gd name="adj" fmla="val 5505"/>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400"/>
          </a:p>
        </p:txBody>
      </p:sp>
      <p:grpSp>
        <p:nvGrpSpPr>
          <p:cNvPr id="8" name="组合 7"/>
          <p:cNvGrpSpPr/>
          <p:nvPr/>
        </p:nvGrpSpPr>
        <p:grpSpPr>
          <a:xfrm>
            <a:off x="3134508" y="1253485"/>
            <a:ext cx="670449" cy="667847"/>
            <a:chOff x="3183899" y="1203598"/>
            <a:chExt cx="681268" cy="681697"/>
          </a:xfrm>
        </p:grpSpPr>
        <p:sp>
          <p:nvSpPr>
            <p:cNvPr id="9" name="椭圆 8"/>
            <p:cNvSpPr/>
            <p:nvPr/>
          </p:nvSpPr>
          <p:spPr>
            <a:xfrm>
              <a:off x="3183899" y="1203598"/>
              <a:ext cx="681268" cy="681697"/>
            </a:xfrm>
            <a:prstGeom prst="ellipse">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278A1"/>
                </a:solidFill>
                <a:latin typeface="微软雅黑" panose="020B0503020204020204" pitchFamily="34" charset="-122"/>
                <a:ea typeface="微软雅黑" panose="020B0503020204020204" pitchFamily="34" charset="-122"/>
              </a:endParaRPr>
            </a:p>
          </p:txBody>
        </p:sp>
        <p:sp>
          <p:nvSpPr>
            <p:cNvPr id="10" name="文本框 19"/>
            <p:cNvSpPr txBox="1"/>
            <p:nvPr/>
          </p:nvSpPr>
          <p:spPr>
            <a:xfrm>
              <a:off x="3282620" y="1239131"/>
              <a:ext cx="461297" cy="628319"/>
            </a:xfrm>
            <a:prstGeom prst="rect">
              <a:avLst/>
            </a:prstGeom>
            <a:noFill/>
          </p:spPr>
          <p:txBody>
            <a:bodyPr wrap="none" rtlCol="0">
              <a:spAutoFit/>
            </a:bodyPr>
            <a:lstStyle/>
            <a:p>
              <a:pPr algn="ctr"/>
              <a:r>
                <a:rPr lang="en-US" altLang="zh-CN" sz="3400" b="1" dirty="0">
                  <a:solidFill>
                    <a:schemeClr val="bg1"/>
                  </a:solidFill>
                  <a:latin typeface="微软雅黑" panose="020B0503020204020204" pitchFamily="34" charset="-122"/>
                  <a:ea typeface="微软雅黑" panose="020B0503020204020204" pitchFamily="34" charset="-122"/>
                </a:rPr>
                <a:t>2</a:t>
              </a:r>
              <a:endParaRPr lang="zh-CN" altLang="en-US" sz="3400" b="1"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p:nvPr/>
        </p:nvSpPr>
        <p:spPr>
          <a:xfrm>
            <a:off x="2687128" y="2257244"/>
            <a:ext cx="1576236" cy="1845460"/>
          </a:xfrm>
          <a:prstGeom prst="rect">
            <a:avLst/>
          </a:prstGeom>
        </p:spPr>
        <p:txBody>
          <a:bodyPr wrap="square" lIns="67391" tIns="33696" rIns="67391" bIns="33696">
            <a:spAutoFit/>
          </a:bodyPr>
          <a:lstStyle/>
          <a:p>
            <a:pPr algn="ctr">
              <a:lnSpc>
                <a:spcPct val="150000"/>
              </a:lnSpc>
              <a:spcBef>
                <a:spcPts val="649"/>
              </a:spcBef>
              <a:spcAft>
                <a:spcPts val="649"/>
              </a:spcAft>
              <a:defRPr/>
            </a:pPr>
            <a:r>
              <a:rPr lang="zh-CN" altLang="en-US" sz="1100">
                <a:solidFill>
                  <a:prstClr val="white"/>
                </a:solidFill>
                <a:latin typeface="微软雅黑" pitchFamily="34" charset="-122"/>
                <a:ea typeface="微软雅黑" pitchFamily="34" charset="-122"/>
              </a:rPr>
              <a:t>根据自己的需要添加适当的文字，据研究，在幻灯片中，一页的文字最好不要超</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字根据自己的需要添加适当的文字一页的文字最好不要超过</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a:t>
            </a:r>
          </a:p>
        </p:txBody>
      </p:sp>
      <p:sp>
        <p:nvSpPr>
          <p:cNvPr id="12" name="圆角矩形 11"/>
          <p:cNvSpPr/>
          <p:nvPr/>
        </p:nvSpPr>
        <p:spPr>
          <a:xfrm>
            <a:off x="4554034" y="1569955"/>
            <a:ext cx="1771316" cy="2854919"/>
          </a:xfrm>
          <a:prstGeom prst="roundRect">
            <a:avLst>
              <a:gd name="adj" fmla="val 5505"/>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400"/>
          </a:p>
        </p:txBody>
      </p:sp>
      <p:grpSp>
        <p:nvGrpSpPr>
          <p:cNvPr id="13" name="组合 12"/>
          <p:cNvGrpSpPr/>
          <p:nvPr/>
        </p:nvGrpSpPr>
        <p:grpSpPr>
          <a:xfrm>
            <a:off x="5113888" y="1253485"/>
            <a:ext cx="670449" cy="667847"/>
            <a:chOff x="5195222" y="1203598"/>
            <a:chExt cx="681268" cy="681697"/>
          </a:xfrm>
        </p:grpSpPr>
        <p:sp>
          <p:nvSpPr>
            <p:cNvPr id="14" name="椭圆 13"/>
            <p:cNvSpPr/>
            <p:nvPr/>
          </p:nvSpPr>
          <p:spPr>
            <a:xfrm>
              <a:off x="5195222" y="1203598"/>
              <a:ext cx="681268" cy="681697"/>
            </a:xfrm>
            <a:prstGeom prst="ellipse">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278A1"/>
                </a:solidFill>
                <a:latin typeface="微软雅黑" panose="020B0503020204020204" pitchFamily="34" charset="-122"/>
                <a:ea typeface="微软雅黑" panose="020B0503020204020204" pitchFamily="34" charset="-122"/>
              </a:endParaRPr>
            </a:p>
          </p:txBody>
        </p:sp>
        <p:sp>
          <p:nvSpPr>
            <p:cNvPr id="15" name="文本框 19"/>
            <p:cNvSpPr txBox="1"/>
            <p:nvPr/>
          </p:nvSpPr>
          <p:spPr>
            <a:xfrm>
              <a:off x="5305208" y="1239131"/>
              <a:ext cx="461297" cy="628319"/>
            </a:xfrm>
            <a:prstGeom prst="rect">
              <a:avLst/>
            </a:prstGeom>
            <a:noFill/>
          </p:spPr>
          <p:txBody>
            <a:bodyPr wrap="none" rtlCol="0">
              <a:spAutoFit/>
            </a:bodyPr>
            <a:lstStyle/>
            <a:p>
              <a:pPr algn="ctr"/>
              <a:r>
                <a:rPr lang="en-US" altLang="zh-CN" sz="3400" b="1" dirty="0">
                  <a:solidFill>
                    <a:schemeClr val="bg1"/>
                  </a:solidFill>
                  <a:latin typeface="微软雅黑" panose="020B0503020204020204" pitchFamily="34" charset="-122"/>
                  <a:ea typeface="微软雅黑" panose="020B0503020204020204" pitchFamily="34" charset="-122"/>
                </a:rPr>
                <a:t>3</a:t>
              </a:r>
              <a:endParaRPr lang="zh-CN" altLang="en-US" sz="3400" b="1" dirty="0">
                <a:solidFill>
                  <a:schemeClr val="bg1"/>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4666508" y="2257244"/>
            <a:ext cx="1576236" cy="1845460"/>
          </a:xfrm>
          <a:prstGeom prst="rect">
            <a:avLst/>
          </a:prstGeom>
        </p:spPr>
        <p:txBody>
          <a:bodyPr wrap="square" lIns="67391" tIns="33696" rIns="67391" bIns="33696">
            <a:spAutoFit/>
          </a:bodyPr>
          <a:lstStyle/>
          <a:p>
            <a:pPr algn="ctr">
              <a:lnSpc>
                <a:spcPct val="150000"/>
              </a:lnSpc>
              <a:spcBef>
                <a:spcPts val="649"/>
              </a:spcBef>
              <a:spcAft>
                <a:spcPts val="649"/>
              </a:spcAft>
              <a:defRPr/>
            </a:pPr>
            <a:r>
              <a:rPr lang="zh-CN" altLang="en-US" sz="1100">
                <a:solidFill>
                  <a:prstClr val="white"/>
                </a:solidFill>
                <a:latin typeface="微软雅黑" pitchFamily="34" charset="-122"/>
                <a:ea typeface="微软雅黑" pitchFamily="34" charset="-122"/>
              </a:rPr>
              <a:t>根据自己的需要添加适当的文字，据研究，在幻灯片中，一页的文字最好不要超</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字根据自己的需要添加适当的文字一页的文字最好不要超过</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a:t>
            </a:r>
          </a:p>
        </p:txBody>
      </p:sp>
      <p:sp>
        <p:nvSpPr>
          <p:cNvPr id="17" name="圆角矩形 16"/>
          <p:cNvSpPr/>
          <p:nvPr/>
        </p:nvSpPr>
        <p:spPr>
          <a:xfrm>
            <a:off x="6508579" y="1569955"/>
            <a:ext cx="1771316" cy="2854919"/>
          </a:xfrm>
          <a:prstGeom prst="roundRect">
            <a:avLst>
              <a:gd name="adj" fmla="val 5505"/>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400"/>
          </a:p>
        </p:txBody>
      </p:sp>
      <p:grpSp>
        <p:nvGrpSpPr>
          <p:cNvPr id="18" name="组合 17"/>
          <p:cNvGrpSpPr/>
          <p:nvPr/>
        </p:nvGrpSpPr>
        <p:grpSpPr>
          <a:xfrm>
            <a:off x="7068432" y="1253483"/>
            <a:ext cx="670449" cy="672601"/>
            <a:chOff x="7181308" y="1203598"/>
            <a:chExt cx="681268" cy="686550"/>
          </a:xfrm>
        </p:grpSpPr>
        <p:sp>
          <p:nvSpPr>
            <p:cNvPr id="19" name="椭圆 18"/>
            <p:cNvSpPr/>
            <p:nvPr/>
          </p:nvSpPr>
          <p:spPr>
            <a:xfrm>
              <a:off x="7181308" y="1203598"/>
              <a:ext cx="681268" cy="681697"/>
            </a:xfrm>
            <a:prstGeom prst="ellipse">
              <a:avLst/>
            </a:prstGeom>
            <a:solidFill>
              <a:srgbClr val="E11E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278A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262715" y="1214705"/>
              <a:ext cx="485730" cy="675443"/>
            </a:xfrm>
            <a:prstGeom prst="rect">
              <a:avLst/>
            </a:prstGeom>
            <a:noFill/>
          </p:spPr>
          <p:txBody>
            <a:bodyPr wrap="none" rtlCol="0">
              <a:spAutoFit/>
            </a:bodyPr>
            <a:lstStyle/>
            <a:p>
              <a:pPr algn="ctr"/>
              <a:r>
                <a:rPr lang="en-US" altLang="zh-CN" sz="3700" b="1" dirty="0">
                  <a:solidFill>
                    <a:schemeClr val="bg1"/>
                  </a:solidFill>
                  <a:latin typeface="微软雅黑" panose="020B0503020204020204" pitchFamily="34" charset="-122"/>
                  <a:ea typeface="微软雅黑" panose="020B0503020204020204" pitchFamily="34" charset="-122"/>
                </a:rPr>
                <a:t>4</a:t>
              </a:r>
              <a:endParaRPr lang="zh-CN" altLang="en-US" sz="3700" b="1" dirty="0">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6621053" y="2257244"/>
            <a:ext cx="1576236" cy="1845460"/>
          </a:xfrm>
          <a:prstGeom prst="rect">
            <a:avLst/>
          </a:prstGeom>
        </p:spPr>
        <p:txBody>
          <a:bodyPr wrap="square" lIns="67391" tIns="33696" rIns="67391" bIns="33696">
            <a:spAutoFit/>
          </a:bodyPr>
          <a:lstStyle/>
          <a:p>
            <a:pPr algn="ctr">
              <a:lnSpc>
                <a:spcPct val="150000"/>
              </a:lnSpc>
              <a:spcBef>
                <a:spcPts val="649"/>
              </a:spcBef>
              <a:spcAft>
                <a:spcPts val="649"/>
              </a:spcAft>
              <a:defRPr/>
            </a:pPr>
            <a:r>
              <a:rPr lang="zh-CN" altLang="en-US" sz="1100">
                <a:solidFill>
                  <a:prstClr val="white"/>
                </a:solidFill>
                <a:latin typeface="微软雅黑" pitchFamily="34" charset="-122"/>
                <a:ea typeface="微软雅黑" pitchFamily="34" charset="-122"/>
              </a:rPr>
              <a:t>根据自己的需要添加适当的文字，据研究，在幻灯片中，一页的文字最好不要超</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字根据自己的需要添加适当的文字一页的文字最好不要超过</a:t>
            </a:r>
            <a:r>
              <a:rPr lang="en-US" altLang="zh-CN" sz="1100">
                <a:solidFill>
                  <a:prstClr val="white"/>
                </a:solidFill>
                <a:latin typeface="微软雅黑" pitchFamily="34" charset="-122"/>
                <a:ea typeface="微软雅黑" pitchFamily="34" charset="-122"/>
              </a:rPr>
              <a:t>200</a:t>
            </a:r>
            <a:r>
              <a:rPr lang="zh-CN" altLang="en-US" sz="1100">
                <a:solidFill>
                  <a:prstClr val="white"/>
                </a:solidFill>
                <a:latin typeface="微软雅黑" pitchFamily="34" charset="-122"/>
                <a:ea typeface="微软雅黑" pitchFamily="34" charset="-122"/>
              </a:rPr>
              <a:t>字</a:t>
            </a: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7478">
        <p14:switch dir="r"/>
      </p:transition>
    </mc:Choice>
    <mc:Fallback xmlns="">
      <p:transition spd="slow" advTm="7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1"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500"/>
                                        <p:tgtEl>
                                          <p:spTgt spid="8"/>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1" presetClass="entr" presetSubtype="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heel(1)">
                                      <p:cBhvr>
                                        <p:cTn id="38" dur="500"/>
                                        <p:tgtEl>
                                          <p:spTgt spid="1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1" presetClass="entr" presetSubtype="1"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heel(1)">
                                      <p:cBhvr>
                                        <p:cTn id="51" dur="500"/>
                                        <p:tgtEl>
                                          <p:spTgt spid="18"/>
                                        </p:tgtEl>
                                      </p:cBhvr>
                                    </p:animEffect>
                                  </p:childTnLst>
                                </p:cTn>
                              </p:par>
                            </p:childTnLst>
                          </p:cTn>
                        </p:par>
                        <p:par>
                          <p:cTn id="52" fill="hold">
                            <p:stCondLst>
                              <p:cond delay="5500"/>
                            </p:stCondLst>
                            <p:childTnLst>
                              <p:par>
                                <p:cTn id="53" presetID="22" presetClass="entr" presetSubtype="1"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11" grpId="0"/>
      <p:bldP spid="12" grpId="0" animBg="1"/>
      <p:bldP spid="16"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718840" y="3764679"/>
            <a:ext cx="1512689" cy="749824"/>
          </a:xfrm>
          <a:prstGeom prst="rect">
            <a:avLst/>
          </a:prstGeom>
          <a:solidFill>
            <a:srgbClr val="E11E34"/>
          </a:solidFill>
          <a:ln>
            <a:noFill/>
          </a:ln>
        </p:spPr>
        <p:txBody>
          <a:bodyPr vert="horz" wrap="square" lIns="67394" tIns="33697" rIns="67394" bIns="33697" numCol="1" anchor="t" anchorCtr="0" compatLnSpc="1"/>
          <a:lstStyle/>
          <a:p>
            <a:endParaRPr lang="zh-CN" altLang="zh-CN" sz="1000">
              <a:latin typeface="Calibri" panose="020F0502020204030204" pitchFamily="34" charset="0"/>
              <a:ea typeface="微软雅黑" panose="020B0503020204020204" pitchFamily="34" charset="-122"/>
              <a:sym typeface="宋体" panose="02010600030101010101" pitchFamily="2" charset="-122"/>
            </a:endParaRPr>
          </a:p>
        </p:txBody>
      </p:sp>
      <p:sp>
        <p:nvSpPr>
          <p:cNvPr id="3" name="矩形 45"/>
          <p:cNvSpPr>
            <a:spLocks noChangeArrowheads="1"/>
          </p:cNvSpPr>
          <p:nvPr/>
        </p:nvSpPr>
        <p:spPr bwMode="auto">
          <a:xfrm>
            <a:off x="2228404" y="3515774"/>
            <a:ext cx="1514252" cy="998729"/>
          </a:xfrm>
          <a:prstGeom prst="rect">
            <a:avLst/>
          </a:prstGeom>
          <a:solidFill>
            <a:srgbClr val="E11E34"/>
          </a:solidFill>
          <a:ln>
            <a:noFill/>
          </a:ln>
        </p:spPr>
        <p:txBody>
          <a:bodyPr lIns="89858" tIns="44929" rIns="89858" bIns="44929" anchor="ctr"/>
          <a:lstStyle/>
          <a:p>
            <a:pPr algn="ctr" eaLnBrk="1" hangingPunct="1">
              <a:buFont typeface="Arial" panose="020B0604020202020204" pitchFamily="34" charset="0"/>
              <a:buNone/>
            </a:pPr>
            <a:endParaRPr lang="zh-CN" altLang="zh-CN" sz="1200">
              <a:solidFill>
                <a:srgbClr val="FFFFFF"/>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4" name="矩形 46"/>
          <p:cNvSpPr>
            <a:spLocks noChangeArrowheads="1"/>
          </p:cNvSpPr>
          <p:nvPr/>
        </p:nvSpPr>
        <p:spPr bwMode="auto">
          <a:xfrm>
            <a:off x="3744218" y="3182864"/>
            <a:ext cx="1512689" cy="1331638"/>
          </a:xfrm>
          <a:prstGeom prst="rect">
            <a:avLst/>
          </a:prstGeom>
          <a:solidFill>
            <a:srgbClr val="E11E34"/>
          </a:solidFill>
          <a:ln>
            <a:noFill/>
          </a:ln>
        </p:spPr>
        <p:txBody>
          <a:bodyPr lIns="89858" tIns="44929" rIns="89858" bIns="44929" anchor="ctr"/>
          <a:lstStyle/>
          <a:p>
            <a:pPr algn="ctr" eaLnBrk="1" hangingPunct="1">
              <a:buFont typeface="Arial" panose="020B0604020202020204" pitchFamily="34" charset="0"/>
              <a:buNone/>
            </a:pPr>
            <a:endParaRPr lang="zh-CN" altLang="zh-CN" sz="1200">
              <a:solidFill>
                <a:srgbClr val="FFFFFF"/>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5" name="矩形 47"/>
          <p:cNvSpPr>
            <a:spLocks noChangeArrowheads="1"/>
          </p:cNvSpPr>
          <p:nvPr/>
        </p:nvSpPr>
        <p:spPr bwMode="auto">
          <a:xfrm>
            <a:off x="5256907" y="2905959"/>
            <a:ext cx="1512689" cy="1608544"/>
          </a:xfrm>
          <a:prstGeom prst="rect">
            <a:avLst/>
          </a:prstGeom>
          <a:solidFill>
            <a:srgbClr val="E11E34"/>
          </a:solidFill>
          <a:ln>
            <a:noFill/>
          </a:ln>
        </p:spPr>
        <p:txBody>
          <a:bodyPr lIns="89858" tIns="44929" rIns="89858" bIns="44929" anchor="ctr"/>
          <a:lstStyle/>
          <a:p>
            <a:pPr algn="ctr" eaLnBrk="1" hangingPunct="1">
              <a:buFont typeface="Arial" panose="020B0604020202020204" pitchFamily="34" charset="0"/>
              <a:buNone/>
            </a:pPr>
            <a:endParaRPr lang="zh-CN" altLang="zh-CN" sz="1200">
              <a:solidFill>
                <a:srgbClr val="FFFFFF"/>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6" name="矩形 55"/>
          <p:cNvSpPr>
            <a:spLocks noChangeArrowheads="1"/>
          </p:cNvSpPr>
          <p:nvPr/>
        </p:nvSpPr>
        <p:spPr bwMode="auto">
          <a:xfrm>
            <a:off x="781567" y="2696265"/>
            <a:ext cx="1388798" cy="96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58" tIns="44929" rIns="89858" bIns="44929">
            <a:spAutoFit/>
          </a:bodyPr>
          <a:lstStyle/>
          <a:p>
            <a:pPr algn="just">
              <a:lnSpc>
                <a:spcPct val="114000"/>
              </a:lnSpc>
            </a:pPr>
            <a:r>
              <a:rPr lang="zh-CN" altLang="en-US" sz="1000">
                <a:solidFill>
                  <a:schemeClr val="tx1">
                    <a:lumMod val="75000"/>
                    <a:lumOff val="25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75000"/>
                  <a:lumOff val="25000"/>
                </a:schemeClr>
              </a:solidFill>
              <a:latin typeface="Calibri" panose="020F0502020204030204" pitchFamily="34" charset="0"/>
              <a:ea typeface="微软雅黑" panose="020B0503020204020204" pitchFamily="34" charset="-122"/>
            </a:endParaRPr>
          </a:p>
        </p:txBody>
      </p:sp>
      <p:sp>
        <p:nvSpPr>
          <p:cNvPr id="7" name="矩形 55"/>
          <p:cNvSpPr>
            <a:spLocks noChangeArrowheads="1"/>
          </p:cNvSpPr>
          <p:nvPr/>
        </p:nvSpPr>
        <p:spPr bwMode="auto">
          <a:xfrm>
            <a:off x="2291131" y="2466029"/>
            <a:ext cx="1388798" cy="96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58" tIns="44929" rIns="89858" bIns="44929">
            <a:spAutoFit/>
          </a:bodyPr>
          <a:lstStyle/>
          <a:p>
            <a:pPr algn="just">
              <a:lnSpc>
                <a:spcPct val="114000"/>
              </a:lnSpc>
            </a:pPr>
            <a:r>
              <a:rPr lang="zh-CN" altLang="en-US" sz="1000">
                <a:solidFill>
                  <a:schemeClr val="tx1">
                    <a:lumMod val="75000"/>
                    <a:lumOff val="25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75000"/>
                  <a:lumOff val="25000"/>
                </a:schemeClr>
              </a:solidFill>
              <a:latin typeface="Calibri" panose="020F0502020204030204" pitchFamily="34" charset="0"/>
              <a:ea typeface="微软雅黑" panose="020B0503020204020204" pitchFamily="34" charset="-122"/>
            </a:endParaRPr>
          </a:p>
        </p:txBody>
      </p:sp>
      <p:sp>
        <p:nvSpPr>
          <p:cNvPr id="8" name="矩形 55"/>
          <p:cNvSpPr>
            <a:spLocks noChangeArrowheads="1"/>
          </p:cNvSpPr>
          <p:nvPr/>
        </p:nvSpPr>
        <p:spPr bwMode="auto">
          <a:xfrm>
            <a:off x="3805382" y="2120674"/>
            <a:ext cx="1388800" cy="96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58" tIns="44929" rIns="89858" bIns="44929">
            <a:spAutoFit/>
          </a:bodyPr>
          <a:lstStyle/>
          <a:p>
            <a:pPr algn="just">
              <a:lnSpc>
                <a:spcPct val="114000"/>
              </a:lnSpc>
            </a:pPr>
            <a:r>
              <a:rPr lang="zh-CN" altLang="en-US" sz="1000">
                <a:solidFill>
                  <a:schemeClr val="tx1">
                    <a:lumMod val="75000"/>
                    <a:lumOff val="25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75000"/>
                  <a:lumOff val="25000"/>
                </a:schemeClr>
              </a:solidFill>
              <a:latin typeface="Calibri" panose="020F0502020204030204" pitchFamily="34" charset="0"/>
              <a:ea typeface="微软雅黑" panose="020B0503020204020204" pitchFamily="34" charset="-122"/>
            </a:endParaRPr>
          </a:p>
        </p:txBody>
      </p:sp>
      <p:sp>
        <p:nvSpPr>
          <p:cNvPr id="9" name="矩形 55"/>
          <p:cNvSpPr>
            <a:spLocks noChangeArrowheads="1"/>
          </p:cNvSpPr>
          <p:nvPr/>
        </p:nvSpPr>
        <p:spPr bwMode="auto">
          <a:xfrm>
            <a:off x="5318071" y="1899771"/>
            <a:ext cx="1388800" cy="96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58" tIns="44929" rIns="89858" bIns="44929">
            <a:spAutoFit/>
          </a:bodyPr>
          <a:lstStyle/>
          <a:p>
            <a:pPr algn="just">
              <a:lnSpc>
                <a:spcPct val="114000"/>
              </a:lnSpc>
            </a:pPr>
            <a:r>
              <a:rPr lang="zh-CN" altLang="en-US" sz="1000">
                <a:solidFill>
                  <a:schemeClr val="tx1">
                    <a:lumMod val="75000"/>
                    <a:lumOff val="25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a:t>
            </a:r>
            <a:endParaRPr lang="en-US" altLang="zh-CN" sz="1000" dirty="0">
              <a:solidFill>
                <a:schemeClr val="tx1">
                  <a:lumMod val="75000"/>
                  <a:lumOff val="25000"/>
                </a:schemeClr>
              </a:solidFill>
              <a:latin typeface="Calibri" panose="020F0502020204030204" pitchFamily="34" charset="0"/>
              <a:ea typeface="微软雅黑" panose="020B0503020204020204" pitchFamily="34" charset="-122"/>
            </a:endParaRPr>
          </a:p>
        </p:txBody>
      </p:sp>
      <p:sp>
        <p:nvSpPr>
          <p:cNvPr id="10" name="矩形 6"/>
          <p:cNvSpPr>
            <a:spLocks noChangeArrowheads="1"/>
          </p:cNvSpPr>
          <p:nvPr/>
        </p:nvSpPr>
        <p:spPr bwMode="auto">
          <a:xfrm>
            <a:off x="1188863" y="4178482"/>
            <a:ext cx="574207" cy="2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58" tIns="44929" rIns="89858" bIns="44929">
            <a:spAutoFit/>
          </a:bodyPr>
          <a:lstStyle/>
          <a:p>
            <a:pPr algn="ctr" eaLnBrk="1" hangingPunct="1">
              <a:buFont typeface="Arial" panose="020B0604020202020204" pitchFamily="34" charset="0"/>
              <a:buNone/>
            </a:pPr>
            <a:r>
              <a:rPr lang="en-US" altLang="zh-CN" sz="1200" b="1" dirty="0">
                <a:solidFill>
                  <a:schemeClr val="bg1"/>
                </a:solidFill>
                <a:latin typeface="Calibri" panose="020F0502020204030204" pitchFamily="34" charset="0"/>
                <a:ea typeface="微软雅黑" panose="020B0503020204020204" pitchFamily="34" charset="-122"/>
                <a:sym typeface="HelveticaNeueLT Pro 67 MdCn" pitchFamily="2" charset="-122"/>
              </a:rPr>
              <a:t>20114</a:t>
            </a:r>
            <a:endParaRPr lang="zh-CN" altLang="en-US" sz="1200" b="1"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sp>
        <p:nvSpPr>
          <p:cNvPr id="11" name="矩形 54"/>
          <p:cNvSpPr>
            <a:spLocks noChangeArrowheads="1"/>
          </p:cNvSpPr>
          <p:nvPr/>
        </p:nvSpPr>
        <p:spPr bwMode="auto">
          <a:xfrm>
            <a:off x="2737700" y="4178482"/>
            <a:ext cx="495660" cy="2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58" tIns="44929" rIns="89858" bIns="44929">
            <a:spAutoFit/>
          </a:bodyPr>
          <a:lstStyle/>
          <a:p>
            <a:pPr algn="ctr" eaLnBrk="1" hangingPunct="1">
              <a:buFont typeface="Arial" panose="020B0604020202020204" pitchFamily="34" charset="0"/>
              <a:buNone/>
            </a:pPr>
            <a:r>
              <a:rPr lang="en-US" altLang="zh-CN" sz="1200" b="1" dirty="0">
                <a:solidFill>
                  <a:schemeClr val="bg1"/>
                </a:solidFill>
                <a:latin typeface="Calibri" panose="020F0502020204030204" pitchFamily="34" charset="0"/>
                <a:ea typeface="微软雅黑" panose="020B0503020204020204" pitchFamily="34" charset="-122"/>
                <a:sym typeface="HelveticaNeueLT Pro 67 MdCn" pitchFamily="2" charset="-122"/>
              </a:rPr>
              <a:t>2015</a:t>
            </a:r>
            <a:endParaRPr lang="zh-CN" altLang="en-US" sz="1200" b="1"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sp>
        <p:nvSpPr>
          <p:cNvPr id="12" name="矩形 55"/>
          <p:cNvSpPr>
            <a:spLocks noChangeArrowheads="1"/>
          </p:cNvSpPr>
          <p:nvPr/>
        </p:nvSpPr>
        <p:spPr bwMode="auto">
          <a:xfrm>
            <a:off x="4234318" y="4178482"/>
            <a:ext cx="530927" cy="2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58" tIns="44929" rIns="89858" bIns="44929">
            <a:spAutoFit/>
          </a:bodyPr>
          <a:lstStyle/>
          <a:p>
            <a:pPr algn="ctr" eaLnBrk="1" hangingPunct="1">
              <a:buFont typeface="Arial" panose="020B0604020202020204" pitchFamily="34" charset="0"/>
              <a:buNone/>
            </a:pPr>
            <a:r>
              <a:rPr lang="en-US" altLang="zh-CN" sz="1200" b="1" dirty="0">
                <a:solidFill>
                  <a:schemeClr val="bg1"/>
                </a:solidFill>
                <a:latin typeface="Calibri" panose="020F0502020204030204" pitchFamily="34" charset="0"/>
                <a:ea typeface="微软雅黑" panose="020B0503020204020204" pitchFamily="34" charset="-122"/>
                <a:sym typeface="HelveticaNeueLT Pro 67 MdCn" pitchFamily="2" charset="-122"/>
              </a:rPr>
              <a:t>2016 </a:t>
            </a:r>
            <a:endParaRPr lang="zh-CN" altLang="en-US" sz="1200" b="1"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sp>
        <p:nvSpPr>
          <p:cNvPr id="13" name="矩形 56"/>
          <p:cNvSpPr>
            <a:spLocks noChangeArrowheads="1"/>
          </p:cNvSpPr>
          <p:nvPr/>
        </p:nvSpPr>
        <p:spPr bwMode="auto">
          <a:xfrm>
            <a:off x="5747007" y="4178482"/>
            <a:ext cx="530927" cy="2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58" tIns="44929" rIns="89858" bIns="44929">
            <a:spAutoFit/>
          </a:bodyPr>
          <a:lstStyle/>
          <a:p>
            <a:pPr algn="ctr" eaLnBrk="1" hangingPunct="1">
              <a:buFont typeface="Arial" panose="020B0604020202020204" pitchFamily="34" charset="0"/>
              <a:buNone/>
            </a:pPr>
            <a:r>
              <a:rPr lang="en-US" altLang="zh-CN" sz="1200" b="1" dirty="0">
                <a:solidFill>
                  <a:schemeClr val="bg1"/>
                </a:solidFill>
                <a:latin typeface="Calibri" panose="020F0502020204030204" pitchFamily="34" charset="0"/>
                <a:ea typeface="微软雅黑" panose="020B0503020204020204" pitchFamily="34" charset="-122"/>
                <a:sym typeface="HelveticaNeueLT Pro 67 MdCn" pitchFamily="2" charset="-122"/>
              </a:rPr>
              <a:t>2017 </a:t>
            </a:r>
            <a:endParaRPr lang="zh-CN" altLang="en-US" sz="1200" b="1"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sp>
        <p:nvSpPr>
          <p:cNvPr id="14" name="矩形 48"/>
          <p:cNvSpPr>
            <a:spLocks noChangeArrowheads="1"/>
          </p:cNvSpPr>
          <p:nvPr/>
        </p:nvSpPr>
        <p:spPr bwMode="auto">
          <a:xfrm>
            <a:off x="6769596" y="2568382"/>
            <a:ext cx="1512689" cy="1946120"/>
          </a:xfrm>
          <a:prstGeom prst="rect">
            <a:avLst/>
          </a:prstGeom>
          <a:solidFill>
            <a:srgbClr val="E11E34"/>
          </a:solidFill>
          <a:ln>
            <a:noFill/>
          </a:ln>
        </p:spPr>
        <p:txBody>
          <a:bodyPr lIns="89858" tIns="44929" rIns="89858" bIns="44929" anchor="ctr"/>
          <a:lstStyle/>
          <a:p>
            <a:pPr algn="ctr">
              <a:buFont typeface="Arial" panose="020B0604020202020204" pitchFamily="34" charset="0"/>
              <a:buNone/>
            </a:pPr>
            <a:endParaRPr lang="zh-CN" altLang="zh-CN" sz="1200">
              <a:solidFill>
                <a:srgbClr val="FFFFFF"/>
              </a:solidFill>
              <a:latin typeface="Calibri" panose="020F0502020204030204" pitchFamily="34" charset="0"/>
              <a:ea typeface="微软雅黑" panose="020B0503020204020204" pitchFamily="34" charset="-122"/>
              <a:sym typeface="宋体" panose="02010600030101010101" pitchFamily="2" charset="-122"/>
            </a:endParaRPr>
          </a:p>
        </p:txBody>
      </p:sp>
      <p:sp>
        <p:nvSpPr>
          <p:cNvPr id="15" name="矩形 64"/>
          <p:cNvSpPr>
            <a:spLocks noChangeArrowheads="1"/>
          </p:cNvSpPr>
          <p:nvPr/>
        </p:nvSpPr>
        <p:spPr bwMode="auto">
          <a:xfrm>
            <a:off x="7277331" y="4178482"/>
            <a:ext cx="495660" cy="2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58" tIns="44929" rIns="89858" bIns="44929">
            <a:spAutoFit/>
          </a:bodyPr>
          <a:lstStyle/>
          <a:p>
            <a:pPr algn="ctr" eaLnBrk="1" hangingPunct="1">
              <a:buFont typeface="Arial" panose="020B0604020202020204" pitchFamily="34" charset="0"/>
              <a:buNone/>
            </a:pPr>
            <a:r>
              <a:rPr lang="en-US" altLang="zh-CN" sz="1200" b="1" dirty="0">
                <a:solidFill>
                  <a:schemeClr val="bg1"/>
                </a:solidFill>
                <a:latin typeface="Calibri" panose="020F0502020204030204" pitchFamily="34" charset="0"/>
                <a:ea typeface="微软雅黑" panose="020B0503020204020204" pitchFamily="34" charset="-122"/>
                <a:sym typeface="HelveticaNeueLT Pro 67 MdCn" pitchFamily="2" charset="-122"/>
              </a:rPr>
              <a:t>2018</a:t>
            </a:r>
            <a:endParaRPr lang="zh-CN" altLang="en-US" sz="1200" b="1"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grpSp>
        <p:nvGrpSpPr>
          <p:cNvPr id="16" name="组合 3"/>
          <p:cNvGrpSpPr/>
          <p:nvPr/>
        </p:nvGrpSpPr>
        <p:grpSpPr bwMode="auto">
          <a:xfrm>
            <a:off x="6769596" y="1062512"/>
            <a:ext cx="1512689" cy="1608544"/>
            <a:chOff x="0" y="0"/>
            <a:chExt cx="1537251" cy="1642176"/>
          </a:xfrm>
        </p:grpSpPr>
        <p:sp>
          <p:nvSpPr>
            <p:cNvPr id="17" name="任意多边形 28"/>
            <p:cNvSpPr>
              <a:spLocks noChangeArrowheads="1"/>
            </p:cNvSpPr>
            <p:nvPr/>
          </p:nvSpPr>
          <p:spPr bwMode="auto">
            <a:xfrm>
              <a:off x="0" y="0"/>
              <a:ext cx="1537251" cy="1642176"/>
            </a:xfrm>
            <a:custGeom>
              <a:avLst/>
              <a:gdLst>
                <a:gd name="T0" fmla="*/ 0 w 1537251"/>
                <a:gd name="T1" fmla="*/ 0 h 1642176"/>
                <a:gd name="T2" fmla="*/ 1537251 w 1537251"/>
                <a:gd name="T3" fmla="*/ 0 h 1642176"/>
                <a:gd name="T4" fmla="*/ 1537251 w 1537251"/>
                <a:gd name="T5" fmla="*/ 1537251 h 1642176"/>
                <a:gd name="T6" fmla="*/ 829482 w 1537251"/>
                <a:gd name="T7" fmla="*/ 1537251 h 1642176"/>
                <a:gd name="T8" fmla="*/ 768625 w 1537251"/>
                <a:gd name="T9" fmla="*/ 1642176 h 1642176"/>
                <a:gd name="T10" fmla="*/ 707769 w 1537251"/>
                <a:gd name="T11" fmla="*/ 1537251 h 1642176"/>
                <a:gd name="T12" fmla="*/ 0 w 1537251"/>
                <a:gd name="T13" fmla="*/ 1537251 h 1642176"/>
                <a:gd name="T14" fmla="*/ 0 60000 65536"/>
                <a:gd name="T15" fmla="*/ 0 60000 65536"/>
                <a:gd name="T16" fmla="*/ 0 60000 65536"/>
                <a:gd name="T17" fmla="*/ 0 60000 65536"/>
                <a:gd name="T18" fmla="*/ 0 60000 65536"/>
                <a:gd name="T19" fmla="*/ 0 60000 65536"/>
                <a:gd name="T20" fmla="*/ 0 60000 65536"/>
                <a:gd name="T21" fmla="*/ 0 w 1537251"/>
                <a:gd name="T22" fmla="*/ 0 h 1642176"/>
                <a:gd name="T23" fmla="*/ 1537251 w 1537251"/>
                <a:gd name="T24" fmla="*/ 1642176 h 1642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7251" h="1642176">
                  <a:moveTo>
                    <a:pt x="0" y="0"/>
                  </a:moveTo>
                  <a:lnTo>
                    <a:pt x="1537251" y="0"/>
                  </a:lnTo>
                  <a:lnTo>
                    <a:pt x="1537251" y="1537251"/>
                  </a:lnTo>
                  <a:lnTo>
                    <a:pt x="829482" y="1537251"/>
                  </a:lnTo>
                  <a:lnTo>
                    <a:pt x="768625" y="1642176"/>
                  </a:lnTo>
                  <a:lnTo>
                    <a:pt x="707769" y="1537251"/>
                  </a:lnTo>
                  <a:lnTo>
                    <a:pt x="0" y="1537251"/>
                  </a:lnTo>
                  <a:lnTo>
                    <a:pt x="0" y="0"/>
                  </a:lnTo>
                  <a:close/>
                </a:path>
              </a:pathLst>
            </a:custGeom>
            <a:solidFill>
              <a:srgbClr val="E11E34"/>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Calibri" panose="020F0502020204030204" pitchFamily="34" charset="0"/>
                <a:ea typeface="微软雅黑" panose="020B0503020204020204" pitchFamily="34" charset="-122"/>
              </a:endParaRPr>
            </a:p>
          </p:txBody>
        </p:sp>
        <p:grpSp>
          <p:nvGrpSpPr>
            <p:cNvPr id="18" name="组合 67"/>
            <p:cNvGrpSpPr/>
            <p:nvPr/>
          </p:nvGrpSpPr>
          <p:grpSpPr bwMode="auto">
            <a:xfrm>
              <a:off x="127600" y="175067"/>
              <a:ext cx="1282050" cy="1058234"/>
              <a:chOff x="0" y="0"/>
              <a:chExt cx="1282050" cy="1058234"/>
            </a:xfrm>
          </p:grpSpPr>
          <p:sp>
            <p:nvSpPr>
              <p:cNvPr id="19" name="文本框 68"/>
              <p:cNvSpPr>
                <a:spLocks noChangeArrowheads="1"/>
              </p:cNvSpPr>
              <p:nvPr/>
            </p:nvSpPr>
            <p:spPr bwMode="auto">
              <a:xfrm>
                <a:off x="0" y="0"/>
                <a:ext cx="1282050" cy="7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3900" dirty="0">
                    <a:solidFill>
                      <a:schemeClr val="bg1"/>
                    </a:solidFill>
                    <a:latin typeface="Calibri" panose="020F0502020204030204" pitchFamily="34" charset="0"/>
                    <a:ea typeface="微软雅黑" panose="020B0503020204020204" pitchFamily="34" charset="-122"/>
                    <a:sym typeface="HelveticaNeueLT Pro 67 MdCn" pitchFamily="2" charset="-122"/>
                  </a:rPr>
                  <a:t>34%</a:t>
                </a:r>
                <a:endParaRPr lang="zh-CN" altLang="en-US" sz="3900" dirty="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sp>
            <p:nvSpPr>
              <p:cNvPr id="20" name="直接连接符 69"/>
              <p:cNvSpPr>
                <a:spLocks noChangeShapeType="1"/>
              </p:cNvSpPr>
              <p:nvPr/>
            </p:nvSpPr>
            <p:spPr bwMode="auto">
              <a:xfrm>
                <a:off x="165470" y="701945"/>
                <a:ext cx="951111" cy="1"/>
              </a:xfrm>
              <a:prstGeom prst="line">
                <a:avLst/>
              </a:prstGeom>
              <a:noFill/>
              <a:ln w="6350">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21" name="文本框 70"/>
              <p:cNvSpPr>
                <a:spLocks noChangeArrowheads="1"/>
              </p:cNvSpPr>
              <p:nvPr/>
            </p:nvSpPr>
            <p:spPr bwMode="auto">
              <a:xfrm>
                <a:off x="0" y="712601"/>
                <a:ext cx="1282050" cy="34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1600">
                    <a:solidFill>
                      <a:schemeClr val="bg1"/>
                    </a:solidFill>
                    <a:latin typeface="Calibri" panose="020F0502020204030204" pitchFamily="34" charset="0"/>
                    <a:ea typeface="微软雅黑" panose="020B0503020204020204" pitchFamily="34" charset="-122"/>
                    <a:sym typeface="HelveticaNeueLT Pro 67 MdCn" pitchFamily="2" charset="-122"/>
                  </a:rPr>
                  <a:t>From 2014 </a:t>
                </a:r>
                <a:endParaRPr lang="zh-CN" altLang="en-US" sz="1600">
                  <a:solidFill>
                    <a:schemeClr val="bg1"/>
                  </a:solidFill>
                  <a:latin typeface="Calibri" panose="020F0502020204030204" pitchFamily="34" charset="0"/>
                  <a:ea typeface="微软雅黑" panose="020B0503020204020204" pitchFamily="34" charset="-122"/>
                  <a:sym typeface="HelveticaNeueLT Pro 67 MdCn" pitchFamily="2" charset="-122"/>
                </a:endParaRPr>
              </a:p>
            </p:txBody>
          </p:sp>
        </p:grpSp>
      </p:gr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2907">
        <p14:switch dir="r"/>
      </p:transition>
    </mc:Choice>
    <mc:Fallback xmlns="">
      <p:transition spd="slow" advTm="29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p:cBhvr>
                                        <p:cTn id="10" dur="500"/>
                                        <p:tgtEl>
                                          <p:spTgt spid="3"/>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p:cBhvr>
                                        <p:cTn id="13" dur="500"/>
                                        <p:tgtEl>
                                          <p:spTgt spid="4"/>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p:cBhvr>
                                        <p:cTn id="16" dur="500"/>
                                        <p:tgtEl>
                                          <p:spTgt spid="5"/>
                                        </p:tgtEl>
                                      </p:cBhvr>
                                    </p:animEffect>
                                  </p:childTnLst>
                                </p:cTn>
                              </p:par>
                              <p:par>
                                <p:cTn id="17" presetID="22" presetClass="entr" presetSubtype="4"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p:cBhvr>
                                        <p:cTn id="19" dur="500"/>
                                        <p:tgtEl>
                                          <p:spTgt spid="14"/>
                                        </p:tgtEl>
                                      </p:cBhvr>
                                    </p:animEffect>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p:cBhvr>
                                        <p:cTn id="25" dur="500"/>
                                        <p:tgtEl>
                                          <p:spTgt spid="1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p:cBhvr>
                                        <p:cTn id="30" dur="500"/>
                                        <p:tgtEl>
                                          <p:spTgt spid="11"/>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p:cBhvr>
                                        <p:cTn id="35" dur="500"/>
                                        <p:tgtEl>
                                          <p:spTgt spid="12"/>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p:cBhvr>
                                        <p:cTn id="40" dur="500"/>
                                        <p:tgtEl>
                                          <p:spTgt spid="13"/>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p:cBhvr>
                                        <p:cTn id="45" dur="500"/>
                                        <p:tgtEl>
                                          <p:spTgt spid="15"/>
                                        </p:tgtEl>
                                      </p:cBhvr>
                                    </p:animEffect>
                                  </p:childTnLst>
                                </p:cTn>
                              </p:par>
                            </p:childTnLst>
                          </p:cTn>
                        </p:par>
                        <p:par>
                          <p:cTn id="46" fill="hold">
                            <p:stCondLst>
                              <p:cond delay="18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p:cBhvr>
                                        <p:cTn id="49" dur="500"/>
                                        <p:tgtEl>
                                          <p:spTgt spid="6"/>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7"/>
                                        </p:tgtEl>
                                        <p:attrNameLst>
                                          <p:attrName>style.visibility</p:attrName>
                                        </p:attrNameLst>
                                      </p:cBhvr>
                                      <p:to>
                                        <p:strVal val="visible"/>
                                      </p:to>
                                    </p:set>
                                    <p:animEffect>
                                      <p:cBhvr>
                                        <p:cTn id="52" dur="500"/>
                                        <p:tgtEl>
                                          <p:spTgt spid="7"/>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8"/>
                                        </p:tgtEl>
                                        <p:attrNameLst>
                                          <p:attrName>style.visibility</p:attrName>
                                        </p:attrNameLst>
                                      </p:cBhvr>
                                      <p:to>
                                        <p:strVal val="visible"/>
                                      </p:to>
                                    </p:set>
                                    <p:animEffect>
                                      <p:cBhvr>
                                        <p:cTn id="55" dur="500"/>
                                        <p:tgtEl>
                                          <p:spTgt spid="8"/>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9"/>
                                        </p:tgtEl>
                                        <p:attrNameLst>
                                          <p:attrName>style.visibility</p:attrName>
                                        </p:attrNameLst>
                                      </p:cBhvr>
                                      <p:to>
                                        <p:strVal val="visible"/>
                                      </p:to>
                                    </p:set>
                                    <p:animEffect>
                                      <p:cBhvr>
                                        <p:cTn id="58" dur="500"/>
                                        <p:tgtEl>
                                          <p:spTgt spid="9"/>
                                        </p:tgtEl>
                                      </p:cBhvr>
                                    </p:animEffect>
                                  </p:childTnLst>
                                </p:cTn>
                              </p:par>
                              <p:par>
                                <p:cTn id="59" presetID="10" presetClass="entr" presetSubtype="0" fill="hold" nodeType="withEffect">
                                  <p:stCondLst>
                                    <p:cond delay="400"/>
                                  </p:stCondLst>
                                  <p:childTnLst>
                                    <p:set>
                                      <p:cBhvr>
                                        <p:cTn id="60" dur="1" fill="hold">
                                          <p:stCondLst>
                                            <p:cond delay="0"/>
                                          </p:stCondLst>
                                        </p:cTn>
                                        <p:tgtEl>
                                          <p:spTgt spid="16"/>
                                        </p:tgtEl>
                                        <p:attrNameLst>
                                          <p:attrName>style.visibility</p:attrName>
                                        </p:attrNameLst>
                                      </p:cBhvr>
                                      <p:to>
                                        <p:strVal val="visible"/>
                                      </p:to>
                                    </p:set>
                                    <p:animEffect>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4" grpId="0" bldLvl="0" animBg="1" autoUpdateAnimBg="0"/>
      <p:bldP spid="5" grpId="0" bldLvl="0" animBg="1" autoUpdateAnimBg="0"/>
      <p:bldP spid="6" grpId="0" bldLvl="0" autoUpdateAnimBg="0"/>
      <p:bldP spid="7" grpId="0" bldLvl="0" autoUpdateAnimBg="0"/>
      <p:bldP spid="8" grpId="0" bldLvl="0" autoUpdateAnimBg="0"/>
      <p:bldP spid="9" grpId="0" bldLvl="0" autoUpdateAnimBg="0"/>
      <p:bldP spid="10" grpId="0" bldLvl="0" autoUpdateAnimBg="0"/>
      <p:bldP spid="11" grpId="0" bldLvl="0" autoUpdateAnimBg="0"/>
      <p:bldP spid="12" grpId="0" bldLvl="0" autoUpdateAnimBg="0"/>
      <p:bldP spid="13" grpId="0" bldLvl="0" autoUpdateAnimBg="0"/>
      <p:bldP spid="14" grpId="0" bldLvl="0" animBg="1" autoUpdateAnimBg="0"/>
      <p:bldP spid="15"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5400000">
            <a:off x="5297468" y="1464421"/>
            <a:ext cx="1347584" cy="1211712"/>
          </a:xfrm>
          <a:custGeom>
            <a:avLst/>
            <a:gdLst>
              <a:gd name="connsiteX0" fmla="*/ 0 w 1834305"/>
              <a:gd name="connsiteY0" fmla="*/ 1078825 h 1640637"/>
              <a:gd name="connsiteX1" fmla="*/ 1834305 w 1834305"/>
              <a:gd name="connsiteY1" fmla="*/ 0 h 1640637"/>
              <a:gd name="connsiteX2" fmla="*/ 1834305 w 1834305"/>
              <a:gd name="connsiteY2" fmla="*/ 1399285 h 1640637"/>
              <a:gd name="connsiteX3" fmla="*/ 1774909 w 1834305"/>
              <a:gd name="connsiteY3" fmla="*/ 1396286 h 1640637"/>
              <a:gd name="connsiteX4" fmla="*/ 1034741 w 1834305"/>
              <a:gd name="connsiteY4" fmla="*/ 1622376 h 1640637"/>
              <a:gd name="connsiteX5" fmla="*/ 1010322 w 1834305"/>
              <a:gd name="connsiteY5" fmla="*/ 1640637 h 164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305" h="1640637">
                <a:moveTo>
                  <a:pt x="0" y="1078825"/>
                </a:moveTo>
                <a:cubicBezTo>
                  <a:pt x="370288" y="412925"/>
                  <a:pt x="1072376" y="0"/>
                  <a:pt x="1834305" y="0"/>
                </a:cubicBezTo>
                <a:lnTo>
                  <a:pt x="1834305" y="1399285"/>
                </a:lnTo>
                <a:lnTo>
                  <a:pt x="1774909" y="1396286"/>
                </a:lnTo>
                <a:cubicBezTo>
                  <a:pt x="1500734" y="1396286"/>
                  <a:pt x="1246027" y="1479635"/>
                  <a:pt x="1034741" y="1622376"/>
                </a:cubicBezTo>
                <a:lnTo>
                  <a:pt x="1010322" y="1640637"/>
                </a:lnTo>
                <a:close/>
              </a:path>
            </a:pathLst>
          </a:cu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endParaRPr lang="zh-CN" altLang="en-US">
              <a:solidFill>
                <a:schemeClr val="tx1"/>
              </a:solidFill>
              <a:cs typeface="+mn-ea"/>
            </a:endParaRPr>
          </a:p>
        </p:txBody>
      </p:sp>
      <p:sp>
        <p:nvSpPr>
          <p:cNvPr id="3" name="任意多边形 2"/>
          <p:cNvSpPr/>
          <p:nvPr/>
        </p:nvSpPr>
        <p:spPr>
          <a:xfrm rot="9058301">
            <a:off x="5408763" y="2670562"/>
            <a:ext cx="1354680" cy="1297414"/>
          </a:xfrm>
          <a:custGeom>
            <a:avLst/>
            <a:gdLst>
              <a:gd name="connsiteX0" fmla="*/ 1234014 w 1834305"/>
              <a:gd name="connsiteY0" fmla="*/ 1765026 h 1765026"/>
              <a:gd name="connsiteX1" fmla="*/ 0 w 1834305"/>
              <a:gd name="connsiteY1" fmla="*/ 1078825 h 1765026"/>
              <a:gd name="connsiteX2" fmla="*/ 1834305 w 1834305"/>
              <a:gd name="connsiteY2" fmla="*/ 0 h 1765026"/>
              <a:gd name="connsiteX3" fmla="*/ 1834305 w 1834305"/>
              <a:gd name="connsiteY3" fmla="*/ 1269819 h 1765026"/>
              <a:gd name="connsiteX4" fmla="*/ 1737433 w 1834305"/>
              <a:gd name="connsiteY4" fmla="*/ 1313321 h 1765026"/>
              <a:gd name="connsiteX5" fmla="*/ 1252240 w 1834305"/>
              <a:gd name="connsiteY5" fmla="*/ 1735766 h 176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305" h="1765026">
                <a:moveTo>
                  <a:pt x="1234014" y="1765026"/>
                </a:moveTo>
                <a:lnTo>
                  <a:pt x="0" y="1078825"/>
                </a:lnTo>
                <a:cubicBezTo>
                  <a:pt x="370288" y="412925"/>
                  <a:pt x="1072376" y="0"/>
                  <a:pt x="1834305" y="0"/>
                </a:cubicBezTo>
                <a:lnTo>
                  <a:pt x="1834305" y="1269819"/>
                </a:lnTo>
                <a:lnTo>
                  <a:pt x="1737433" y="1313321"/>
                </a:lnTo>
                <a:cubicBezTo>
                  <a:pt x="1547988" y="1409553"/>
                  <a:pt x="1379974" y="1552166"/>
                  <a:pt x="1252240" y="1735766"/>
                </a:cubicBezTo>
                <a:close/>
              </a:path>
            </a:pathLst>
          </a:cu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endParaRPr lang="zh-CN" altLang="en-US">
              <a:solidFill>
                <a:schemeClr val="tx1"/>
              </a:solidFill>
              <a:cs typeface="+mn-ea"/>
            </a:endParaRPr>
          </a:p>
        </p:txBody>
      </p:sp>
      <p:sp>
        <p:nvSpPr>
          <p:cNvPr id="4" name="任意多边形 3"/>
          <p:cNvSpPr/>
          <p:nvPr/>
        </p:nvSpPr>
        <p:spPr>
          <a:xfrm rot="16200000">
            <a:off x="2346704" y="2857530"/>
            <a:ext cx="1348750" cy="1201165"/>
          </a:xfrm>
          <a:custGeom>
            <a:avLst/>
            <a:gdLst>
              <a:gd name="connsiteX0" fmla="*/ 1834305 w 1834305"/>
              <a:gd name="connsiteY0" fmla="*/ 0 h 1626600"/>
              <a:gd name="connsiteX1" fmla="*/ 1834305 w 1834305"/>
              <a:gd name="connsiteY1" fmla="*/ 1331393 h 1626600"/>
              <a:gd name="connsiteX2" fmla="*/ 1818726 w 1834305"/>
              <a:gd name="connsiteY2" fmla="*/ 1330606 h 1626600"/>
              <a:gd name="connsiteX3" fmla="*/ 1078559 w 1834305"/>
              <a:gd name="connsiteY3" fmla="*/ 1556696 h 1626600"/>
              <a:gd name="connsiteX4" fmla="*/ 985078 w 1834305"/>
              <a:gd name="connsiteY4" fmla="*/ 1626600 h 1626600"/>
              <a:gd name="connsiteX5" fmla="*/ 0 w 1834305"/>
              <a:gd name="connsiteY5" fmla="*/ 1078825 h 1626600"/>
              <a:gd name="connsiteX6" fmla="*/ 1834305 w 1834305"/>
              <a:gd name="connsiteY6" fmla="*/ 0 h 16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4305" h="1626600">
                <a:moveTo>
                  <a:pt x="1834305" y="0"/>
                </a:moveTo>
                <a:lnTo>
                  <a:pt x="1834305" y="1331393"/>
                </a:lnTo>
                <a:lnTo>
                  <a:pt x="1818726" y="1330606"/>
                </a:lnTo>
                <a:cubicBezTo>
                  <a:pt x="1544551" y="1330606"/>
                  <a:pt x="1289844" y="1413955"/>
                  <a:pt x="1078559" y="1556696"/>
                </a:cubicBezTo>
                <a:lnTo>
                  <a:pt x="985078" y="1626600"/>
                </a:lnTo>
                <a:lnTo>
                  <a:pt x="0" y="1078825"/>
                </a:lnTo>
                <a:cubicBezTo>
                  <a:pt x="370288" y="412925"/>
                  <a:pt x="1072376" y="0"/>
                  <a:pt x="1834305" y="0"/>
                </a:cubicBezTo>
                <a:close/>
              </a:path>
            </a:pathLst>
          </a:cu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endParaRPr lang="zh-CN" altLang="en-US">
              <a:solidFill>
                <a:schemeClr val="tx1"/>
              </a:solidFill>
              <a:cs typeface="+mn-ea"/>
            </a:endParaRPr>
          </a:p>
        </p:txBody>
      </p:sp>
      <p:sp>
        <p:nvSpPr>
          <p:cNvPr id="5" name="任意多边形 4"/>
          <p:cNvSpPr/>
          <p:nvPr/>
        </p:nvSpPr>
        <p:spPr>
          <a:xfrm rot="19800000">
            <a:off x="2244717" y="1597164"/>
            <a:ext cx="1354680" cy="1268246"/>
          </a:xfrm>
          <a:custGeom>
            <a:avLst/>
            <a:gdLst>
              <a:gd name="connsiteX0" fmla="*/ 1834305 w 1834305"/>
              <a:gd name="connsiteY0" fmla="*/ 0 h 1725513"/>
              <a:gd name="connsiteX1" fmla="*/ 1834305 w 1834305"/>
              <a:gd name="connsiteY1" fmla="*/ 1154275 h 1725513"/>
              <a:gd name="connsiteX2" fmla="*/ 1727097 w 1834305"/>
              <a:gd name="connsiteY2" fmla="*/ 1200250 h 1725513"/>
              <a:gd name="connsiteX3" fmla="*/ 1234810 w 1834305"/>
              <a:gd name="connsiteY3" fmla="*/ 1614406 h 1725513"/>
              <a:gd name="connsiteX4" fmla="*/ 1162957 w 1834305"/>
              <a:gd name="connsiteY4" fmla="*/ 1725513 h 1725513"/>
              <a:gd name="connsiteX5" fmla="*/ 0 w 1834305"/>
              <a:gd name="connsiteY5" fmla="*/ 1078825 h 1725513"/>
              <a:gd name="connsiteX6" fmla="*/ 1834305 w 1834305"/>
              <a:gd name="connsiteY6" fmla="*/ 0 h 17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4305" h="1725513">
                <a:moveTo>
                  <a:pt x="1834305" y="0"/>
                </a:moveTo>
                <a:lnTo>
                  <a:pt x="1834305" y="1154275"/>
                </a:lnTo>
                <a:lnTo>
                  <a:pt x="1727097" y="1200250"/>
                </a:lnTo>
                <a:cubicBezTo>
                  <a:pt x="1536047" y="1293256"/>
                  <a:pt x="1365639" y="1432999"/>
                  <a:pt x="1234810" y="1614406"/>
                </a:cubicBezTo>
                <a:lnTo>
                  <a:pt x="1162957" y="1725513"/>
                </a:lnTo>
                <a:lnTo>
                  <a:pt x="0" y="1078825"/>
                </a:lnTo>
                <a:cubicBezTo>
                  <a:pt x="370288" y="412925"/>
                  <a:pt x="1072376" y="0"/>
                  <a:pt x="1834305" y="0"/>
                </a:cubicBezTo>
                <a:close/>
              </a:path>
            </a:pathLst>
          </a:custGeom>
          <a:solidFill>
            <a:srgbClr val="E11E34"/>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endParaRPr lang="zh-CN" altLang="en-US">
              <a:solidFill>
                <a:schemeClr val="tx1"/>
              </a:solidFill>
              <a:cs typeface="+mn-ea"/>
            </a:endParaRPr>
          </a:p>
        </p:txBody>
      </p:sp>
      <p:sp>
        <p:nvSpPr>
          <p:cNvPr id="6" name="椭圆 5"/>
          <p:cNvSpPr/>
          <p:nvPr/>
        </p:nvSpPr>
        <p:spPr>
          <a:xfrm>
            <a:off x="3483382" y="1741837"/>
            <a:ext cx="1954677" cy="194612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a:defRPr/>
            </a:pPr>
            <a:endParaRPr lang="zh-CN" altLang="en-US">
              <a:cs typeface="+mn-ea"/>
            </a:endParaRPr>
          </a:p>
        </p:txBody>
      </p:sp>
      <p:grpSp>
        <p:nvGrpSpPr>
          <p:cNvPr id="7" name="组合 15"/>
          <p:cNvGrpSpPr>
            <a:grpSpLocks/>
          </p:cNvGrpSpPr>
          <p:nvPr/>
        </p:nvGrpSpPr>
        <p:grpSpPr bwMode="auto">
          <a:xfrm>
            <a:off x="3846661" y="2157672"/>
            <a:ext cx="1289056" cy="1150293"/>
            <a:chOff x="237305" y="1722403"/>
            <a:chExt cx="1746372" cy="1565731"/>
          </a:xfrm>
        </p:grpSpPr>
        <p:sp>
          <p:nvSpPr>
            <p:cNvPr id="8" name="TextBox 10"/>
            <p:cNvSpPr txBox="1">
              <a:spLocks noChangeArrowheads="1"/>
            </p:cNvSpPr>
            <p:nvPr/>
          </p:nvSpPr>
          <p:spPr bwMode="auto">
            <a:xfrm>
              <a:off x="237305" y="2182152"/>
              <a:ext cx="1746372" cy="110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sz="900" dirty="0">
                  <a:solidFill>
                    <a:schemeClr val="bg1"/>
                  </a:solidFill>
                </a:rPr>
                <a:t>文字内容需概括精炼，建议与标题相关并符合整体语言风格，语言描述尽量简洁生动。</a:t>
              </a:r>
              <a:endParaRPr lang="en-US" altLang="zh-CN" sz="900" dirty="0">
                <a:solidFill>
                  <a:schemeClr val="bg1"/>
                </a:solidFill>
              </a:endParaRPr>
            </a:p>
          </p:txBody>
        </p:sp>
        <p:sp>
          <p:nvSpPr>
            <p:cNvPr id="9" name="文本框 17"/>
            <p:cNvSpPr txBox="1">
              <a:spLocks noChangeArrowheads="1"/>
            </p:cNvSpPr>
            <p:nvPr/>
          </p:nvSpPr>
          <p:spPr bwMode="auto">
            <a:xfrm>
              <a:off x="402967" y="1722403"/>
              <a:ext cx="1309787" cy="42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pPr algn="ctr"/>
              <a:r>
                <a:rPr lang="zh-CN" altLang="en-US" sz="1050" b="1" dirty="0">
                  <a:solidFill>
                    <a:schemeClr val="bg1"/>
                  </a:solidFill>
                </a:rPr>
                <a:t>添加标题</a:t>
              </a:r>
            </a:p>
          </p:txBody>
        </p:sp>
      </p:grpSp>
      <p:sp>
        <p:nvSpPr>
          <p:cNvPr id="10" name="文本框 18"/>
          <p:cNvSpPr txBox="1">
            <a:spLocks noChangeArrowheads="1"/>
          </p:cNvSpPr>
          <p:nvPr/>
        </p:nvSpPr>
        <p:spPr bwMode="auto">
          <a:xfrm>
            <a:off x="5709933" y="2083693"/>
            <a:ext cx="595309" cy="29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500" b="1">
                <a:solidFill>
                  <a:schemeClr val="bg1"/>
                </a:solidFill>
                <a:latin typeface="+mn-ea"/>
                <a:ea typeface="+mn-ea"/>
                <a:cs typeface="+mn-ea"/>
              </a:rPr>
              <a:t>文本</a:t>
            </a:r>
          </a:p>
        </p:txBody>
      </p:sp>
      <p:sp>
        <p:nvSpPr>
          <p:cNvPr id="11" name="文本框 19"/>
          <p:cNvSpPr txBox="1">
            <a:spLocks noChangeArrowheads="1"/>
          </p:cNvSpPr>
          <p:nvPr/>
        </p:nvSpPr>
        <p:spPr bwMode="auto">
          <a:xfrm>
            <a:off x="5709933" y="3279600"/>
            <a:ext cx="595309" cy="29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500" b="1">
                <a:solidFill>
                  <a:schemeClr val="bg1"/>
                </a:solidFill>
                <a:latin typeface="+mn-ea"/>
                <a:ea typeface="+mn-ea"/>
                <a:cs typeface="+mn-ea"/>
              </a:rPr>
              <a:t>文本</a:t>
            </a:r>
          </a:p>
        </p:txBody>
      </p:sp>
      <p:sp>
        <p:nvSpPr>
          <p:cNvPr id="12" name="文本框 20"/>
          <p:cNvSpPr txBox="1">
            <a:spLocks noChangeArrowheads="1"/>
          </p:cNvSpPr>
          <p:nvPr/>
        </p:nvSpPr>
        <p:spPr bwMode="auto">
          <a:xfrm>
            <a:off x="2709948" y="2083693"/>
            <a:ext cx="595309" cy="29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500" b="1">
                <a:solidFill>
                  <a:schemeClr val="bg1"/>
                </a:solidFill>
                <a:latin typeface="+mn-ea"/>
                <a:ea typeface="+mn-ea"/>
                <a:cs typeface="+mn-ea"/>
              </a:rPr>
              <a:t>文本</a:t>
            </a:r>
          </a:p>
        </p:txBody>
      </p:sp>
      <p:sp>
        <p:nvSpPr>
          <p:cNvPr id="13" name="文本框 21"/>
          <p:cNvSpPr txBox="1">
            <a:spLocks noChangeArrowheads="1"/>
          </p:cNvSpPr>
          <p:nvPr/>
        </p:nvSpPr>
        <p:spPr bwMode="auto">
          <a:xfrm>
            <a:off x="2709948" y="3279600"/>
            <a:ext cx="595309" cy="29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500" b="1">
                <a:solidFill>
                  <a:schemeClr val="bg1"/>
                </a:solidFill>
                <a:latin typeface="+mn-ea"/>
                <a:ea typeface="+mn-ea"/>
                <a:cs typeface="+mn-ea"/>
              </a:rPr>
              <a:t>文本</a:t>
            </a:r>
          </a:p>
        </p:txBody>
      </p:sp>
      <p:sp>
        <p:nvSpPr>
          <p:cNvPr id="14" name="TextBox 10"/>
          <p:cNvSpPr txBox="1">
            <a:spLocks noChangeArrowheads="1"/>
          </p:cNvSpPr>
          <p:nvPr/>
        </p:nvSpPr>
        <p:spPr bwMode="auto">
          <a:xfrm>
            <a:off x="6577115" y="1835177"/>
            <a:ext cx="2112880" cy="102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t>文字内容需概括精炼，建议与标题相关并符合整体语言风格，语言描述尽量简洁生动。</a:t>
            </a:r>
            <a:endParaRPr lang="en-US" altLang="zh-CN" dirty="0"/>
          </a:p>
        </p:txBody>
      </p:sp>
      <p:sp>
        <p:nvSpPr>
          <p:cNvPr id="15" name="TextBox 10"/>
          <p:cNvSpPr txBox="1">
            <a:spLocks noChangeArrowheads="1"/>
          </p:cNvSpPr>
          <p:nvPr/>
        </p:nvSpPr>
        <p:spPr bwMode="auto">
          <a:xfrm>
            <a:off x="6584146" y="3251598"/>
            <a:ext cx="2112880" cy="102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t>文字内容需概括精炼，建议与标题相关并符合整体语言风格，语言描述尽量简洁生动。</a:t>
            </a:r>
            <a:endParaRPr lang="en-US" altLang="zh-CN" dirty="0"/>
          </a:p>
        </p:txBody>
      </p:sp>
      <p:sp>
        <p:nvSpPr>
          <p:cNvPr id="16" name="TextBox 10"/>
          <p:cNvSpPr txBox="1">
            <a:spLocks noChangeArrowheads="1"/>
          </p:cNvSpPr>
          <p:nvPr/>
        </p:nvSpPr>
        <p:spPr bwMode="auto">
          <a:xfrm>
            <a:off x="318164" y="1799009"/>
            <a:ext cx="2112879" cy="102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t>文字内容需概括精炼，建议与标题相关并符合整体语言风格，语言描述尽量简洁生动。</a:t>
            </a:r>
            <a:endParaRPr lang="en-US" altLang="zh-CN" dirty="0"/>
          </a:p>
        </p:txBody>
      </p:sp>
      <p:sp>
        <p:nvSpPr>
          <p:cNvPr id="17" name="TextBox 10"/>
          <p:cNvSpPr txBox="1">
            <a:spLocks noChangeArrowheads="1"/>
          </p:cNvSpPr>
          <p:nvPr/>
        </p:nvSpPr>
        <p:spPr bwMode="auto">
          <a:xfrm>
            <a:off x="327540" y="3187428"/>
            <a:ext cx="2112879" cy="102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t>文字内容需概括精炼，建议与标题相关并符合整体语言风格，语言描述尽量简洁生动。</a:t>
            </a:r>
            <a:endParaRPr lang="en-US" altLang="zh-CN" dirty="0"/>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3108">
        <p14:switch dir="r"/>
      </p:transition>
    </mc:Choice>
    <mc:Fallback xmlns="">
      <p:transition spd="slow" advTm="31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528" fill="hold" grpId="0" nodeType="withEffect">
                                  <p:stCondLst>
                                    <p:cond delay="6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9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anim calcmode="lin" valueType="num">
                                      <p:cBhvr>
                                        <p:cTn id="27" dur="500" fill="hold"/>
                                        <p:tgtEl>
                                          <p:spTgt spid="5"/>
                                        </p:tgtEl>
                                        <p:attrNameLst>
                                          <p:attrName>ppt_x</p:attrName>
                                        </p:attrNameLst>
                                      </p:cBhvr>
                                      <p:tavLst>
                                        <p:tav tm="0">
                                          <p:val>
                                            <p:fltVal val="0.5"/>
                                          </p:val>
                                        </p:tav>
                                        <p:tav tm="100000">
                                          <p:val>
                                            <p:strVal val="#ppt_x"/>
                                          </p:val>
                                        </p:tav>
                                      </p:tavLst>
                                    </p:anim>
                                    <p:anim calcmode="lin" valueType="num">
                                      <p:cBhvr>
                                        <p:cTn id="28" dur="500" fill="hold"/>
                                        <p:tgtEl>
                                          <p:spTgt spid="5"/>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12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50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fltVal val="0.5"/>
                                          </p:val>
                                        </p:tav>
                                        <p:tav tm="100000">
                                          <p:val>
                                            <p:strVal val="#ppt_x"/>
                                          </p:val>
                                        </p:tav>
                                      </p:tavLst>
                                    </p:anim>
                                    <p:anim calcmode="lin" valueType="num">
                                      <p:cBhvr>
                                        <p:cTn id="49" dur="500" fill="hold"/>
                                        <p:tgtEl>
                                          <p:spTgt spid="10"/>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210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anim calcmode="lin" valueType="num">
                                      <p:cBhvr>
                                        <p:cTn id="55" dur="500" fill="hold"/>
                                        <p:tgtEl>
                                          <p:spTgt spid="2"/>
                                        </p:tgtEl>
                                        <p:attrNameLst>
                                          <p:attrName>ppt_x</p:attrName>
                                        </p:attrNameLst>
                                      </p:cBhvr>
                                      <p:tavLst>
                                        <p:tav tm="0">
                                          <p:val>
                                            <p:fltVal val="0.5"/>
                                          </p:val>
                                        </p:tav>
                                        <p:tav tm="100000">
                                          <p:val>
                                            <p:strVal val="#ppt_x"/>
                                          </p:val>
                                        </p:tav>
                                      </p:tavLst>
                                    </p:anim>
                                    <p:anim calcmode="lin" valueType="num">
                                      <p:cBhvr>
                                        <p:cTn id="56" dur="500" fill="hold"/>
                                        <p:tgtEl>
                                          <p:spTgt spid="2"/>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24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fltVal val="0.5"/>
                                          </p:val>
                                        </p:tav>
                                        <p:tav tm="100000">
                                          <p:val>
                                            <p:strVal val="#ppt_x"/>
                                          </p:val>
                                        </p:tav>
                                      </p:tavLst>
                                    </p:anim>
                                    <p:anim calcmode="lin" valueType="num">
                                      <p:cBhvr>
                                        <p:cTn id="63" dur="500" fill="hold"/>
                                        <p:tgtEl>
                                          <p:spTgt spid="11"/>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270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ppt_w</p:attrName>
                                        </p:attrNameLst>
                                      </p:cBhvr>
                                      <p:tavLst>
                                        <p:tav tm="0">
                                          <p:val>
                                            <p:fltVal val="0"/>
                                          </p:val>
                                        </p:tav>
                                        <p:tav tm="100000">
                                          <p:val>
                                            <p:strVal val="#ppt_w"/>
                                          </p:val>
                                        </p:tav>
                                      </p:tavLst>
                                    </p:anim>
                                    <p:anim calcmode="lin" valueType="num">
                                      <p:cBhvr>
                                        <p:cTn id="67" dur="500" fill="hold"/>
                                        <p:tgtEl>
                                          <p:spTgt spid="3"/>
                                        </p:tgtEl>
                                        <p:attrNameLst>
                                          <p:attrName>ppt_h</p:attrName>
                                        </p:attrNameLst>
                                      </p:cBhvr>
                                      <p:tavLst>
                                        <p:tav tm="0">
                                          <p:val>
                                            <p:fltVal val="0"/>
                                          </p:val>
                                        </p:tav>
                                        <p:tav tm="100000">
                                          <p:val>
                                            <p:strVal val="#ppt_h"/>
                                          </p:val>
                                        </p:tav>
                                      </p:tavLst>
                                    </p:anim>
                                    <p:animEffect transition="in" filter="fade">
                                      <p:cBhvr>
                                        <p:cTn id="68" dur="500"/>
                                        <p:tgtEl>
                                          <p:spTgt spid="3"/>
                                        </p:tgtEl>
                                      </p:cBhvr>
                                    </p:animEffect>
                                    <p:anim calcmode="lin" valueType="num">
                                      <p:cBhvr>
                                        <p:cTn id="69" dur="500" fill="hold"/>
                                        <p:tgtEl>
                                          <p:spTgt spid="3"/>
                                        </p:tgtEl>
                                        <p:attrNameLst>
                                          <p:attrName>ppt_x</p:attrName>
                                        </p:attrNameLst>
                                      </p:cBhvr>
                                      <p:tavLst>
                                        <p:tav tm="0">
                                          <p:val>
                                            <p:fltVal val="0.5"/>
                                          </p:val>
                                        </p:tav>
                                        <p:tav tm="100000">
                                          <p:val>
                                            <p:strVal val="#ppt_x"/>
                                          </p:val>
                                        </p:tav>
                                      </p:tavLst>
                                    </p:anim>
                                    <p:anim calcmode="lin" valueType="num">
                                      <p:cBhvr>
                                        <p:cTn id="70" dur="500" fill="hold"/>
                                        <p:tgtEl>
                                          <p:spTgt spid="3"/>
                                        </p:tgtEl>
                                        <p:attrNameLst>
                                          <p:attrName>ppt_y</p:attrName>
                                        </p:attrNameLst>
                                      </p:cBhvr>
                                      <p:tavLst>
                                        <p:tav tm="0">
                                          <p:val>
                                            <p:fltVal val="0.5"/>
                                          </p:val>
                                        </p:tav>
                                        <p:tav tm="100000">
                                          <p:val>
                                            <p:strVal val="#ppt_y"/>
                                          </p:val>
                                        </p:tav>
                                      </p:tavLst>
                                    </p:anim>
                                  </p:childTnLst>
                                </p:cTn>
                              </p:par>
                              <p:par>
                                <p:cTn id="71" presetID="10" presetClass="entr" presetSubtype="0" fill="hold" grpId="0" nodeType="withEffect">
                                  <p:stCondLst>
                                    <p:cond delay="300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330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grpId="0" nodeType="withEffect">
                                  <p:stCondLst>
                                    <p:cond delay="360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0" nodeType="withEffect">
                                  <p:stCondLst>
                                    <p:cond delay="390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6DF976-8501-4513-BCA1-D679EC26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
            <a:ext cx="9001125" cy="5037588"/>
          </a:xfrm>
          <a:prstGeom prst="rect">
            <a:avLst/>
          </a:prstGeom>
        </p:spPr>
      </p:pic>
      <p:sp>
        <p:nvSpPr>
          <p:cNvPr id="5" name="矩形 4">
            <a:extLst>
              <a:ext uri="{FF2B5EF4-FFF2-40B4-BE49-F238E27FC236}">
                <a16:creationId xmlns:a16="http://schemas.microsoft.com/office/drawing/2014/main" id="{F2AA08D2-6A1E-4D33-B652-79FAC6DCF050}"/>
              </a:ext>
            </a:extLst>
          </p:cNvPr>
          <p:cNvSpPr/>
          <p:nvPr/>
        </p:nvSpPr>
        <p:spPr>
          <a:xfrm>
            <a:off x="-107950" y="3168228"/>
            <a:ext cx="1080120" cy="576064"/>
          </a:xfrm>
          <a:prstGeom prst="rect">
            <a:avLst/>
          </a:prstGeom>
          <a:solidFill>
            <a:srgbClr val="E71D33"/>
          </a:solidFill>
          <a:ln>
            <a:solidFill>
              <a:srgbClr val="E71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dirty="0"/>
              <a:t>02</a:t>
            </a:r>
            <a:endParaRPr lang="zh-CN" altLang="en-US" sz="2400" dirty="0"/>
          </a:p>
        </p:txBody>
      </p:sp>
      <p:sp>
        <p:nvSpPr>
          <p:cNvPr id="6" name="TextBox 20">
            <a:extLst>
              <a:ext uri="{FF2B5EF4-FFF2-40B4-BE49-F238E27FC236}">
                <a16:creationId xmlns:a16="http://schemas.microsoft.com/office/drawing/2014/main" id="{ABEDD369-3F7F-4F4A-AD13-91DF19A34B12}"/>
              </a:ext>
            </a:extLst>
          </p:cNvPr>
          <p:cNvSpPr txBox="1"/>
          <p:nvPr/>
        </p:nvSpPr>
        <p:spPr>
          <a:xfrm>
            <a:off x="1073700" y="3168228"/>
            <a:ext cx="2922806" cy="625598"/>
          </a:xfrm>
          <a:prstGeom prst="rect">
            <a:avLst/>
          </a:prstGeom>
          <a:noFill/>
        </p:spPr>
        <p:txBody>
          <a:bodyPr wrap="none" lIns="70907" tIns="35454" rIns="70907" bIns="35454" rtlCol="0">
            <a:spAutoFit/>
          </a:bodyPr>
          <a:lstStyle/>
          <a:p>
            <a:pPr algn="ctr"/>
            <a:r>
              <a:rPr lang="zh-CN" altLang="en-US" sz="3600" dirty="0">
                <a:solidFill>
                  <a:srgbClr val="E71D33"/>
                </a:solidFill>
                <a:latin typeface="方正兰亭准黑_GBK" panose="02000000000000000000" pitchFamily="2" charset="-122"/>
                <a:ea typeface="方正兰亭准黑_GBK" panose="02000000000000000000" pitchFamily="2" charset="-122"/>
              </a:rPr>
              <a:t>单击添加标题</a:t>
            </a:r>
          </a:p>
        </p:txBody>
      </p:sp>
    </p:spTree>
    <p:extLst>
      <p:ext uri="{BB962C8B-B14F-4D97-AF65-F5344CB8AC3E}">
        <p14:creationId xmlns:p14="http://schemas.microsoft.com/office/powerpoint/2010/main" val="2797533226"/>
      </p:ext>
    </p:extLst>
  </p:cSld>
  <p:clrMapOvr>
    <a:masterClrMapping/>
  </p:clrMapOvr>
  <mc:AlternateContent xmlns:mc="http://schemas.openxmlformats.org/markup-compatibility/2006" xmlns:p14="http://schemas.microsoft.com/office/powerpoint/2010/main">
    <mc:Choice Requires="p14">
      <p:transition spd="slow" p14:dur="1250" advTm="2389">
        <p14:switch dir="r"/>
      </p:transition>
    </mc:Choice>
    <mc:Fallback xmlns="">
      <p:transition spd="slow" advTm="23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7"/>
          <p:cNvGrpSpPr/>
          <p:nvPr/>
        </p:nvGrpSpPr>
        <p:grpSpPr>
          <a:xfrm>
            <a:off x="2862014" y="1248135"/>
            <a:ext cx="3010521" cy="2989014"/>
            <a:chOff x="2907008" y="1273349"/>
            <a:chExt cx="3059104" cy="3051001"/>
          </a:xfrm>
        </p:grpSpPr>
        <p:sp>
          <p:nvSpPr>
            <p:cNvPr id="3" name="Freeform 22"/>
            <p:cNvSpPr>
              <a:spLocks/>
            </p:cNvSpPr>
            <p:nvPr/>
          </p:nvSpPr>
          <p:spPr bwMode="auto">
            <a:xfrm>
              <a:off x="5114192" y="1273349"/>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E11E34"/>
            </a:solidFill>
            <a:ln>
              <a:noFill/>
            </a:ln>
            <a:effectLst>
              <a:innerShdw blurRad="63500" dist="25400" dir="18900000">
                <a:schemeClr val="accent1">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sp>
          <p:nvSpPr>
            <p:cNvPr id="4" name="Freeform 18"/>
            <p:cNvSpPr>
              <a:spLocks/>
            </p:cNvSpPr>
            <p:nvPr/>
          </p:nvSpPr>
          <p:spPr bwMode="auto">
            <a:xfrm>
              <a:off x="4300373" y="3473578"/>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E11E34"/>
            </a:solidFill>
            <a:ln>
              <a:noFill/>
            </a:ln>
            <a:effectLst>
              <a:innerShdw blurRad="63500" dist="25400" dir="8100000">
                <a:schemeClr val="accent2">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sp>
          <p:nvSpPr>
            <p:cNvPr id="5" name="Freeform 18"/>
            <p:cNvSpPr>
              <a:spLocks/>
            </p:cNvSpPr>
            <p:nvPr/>
          </p:nvSpPr>
          <p:spPr bwMode="auto">
            <a:xfrm rot="16200000">
              <a:off x="5105797" y="3473580"/>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200" dirty="0">
                <a:solidFill>
                  <a:schemeClr val="tx1">
                    <a:lumMod val="50000"/>
                    <a:lumOff val="50000"/>
                  </a:schemeClr>
                </a:solidFill>
                <a:sym typeface="+mn-lt"/>
              </a:endParaRPr>
            </a:p>
          </p:txBody>
        </p:sp>
        <p:sp>
          <p:nvSpPr>
            <p:cNvPr id="6" name="Freeform 18"/>
            <p:cNvSpPr>
              <a:spLocks/>
            </p:cNvSpPr>
            <p:nvPr/>
          </p:nvSpPr>
          <p:spPr bwMode="auto">
            <a:xfrm rot="5400000">
              <a:off x="2995285" y="1303973"/>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200" dirty="0">
                <a:solidFill>
                  <a:schemeClr val="tx1">
                    <a:lumMod val="50000"/>
                    <a:lumOff val="50000"/>
                  </a:schemeClr>
                </a:solidFill>
                <a:sym typeface="+mn-lt"/>
              </a:endParaRPr>
            </a:p>
          </p:txBody>
        </p:sp>
        <p:sp>
          <p:nvSpPr>
            <p:cNvPr id="7" name="Freeform 22"/>
            <p:cNvSpPr>
              <a:spLocks/>
            </p:cNvSpPr>
            <p:nvPr/>
          </p:nvSpPr>
          <p:spPr bwMode="auto">
            <a:xfrm>
              <a:off x="3839605" y="1302428"/>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E11E34"/>
            </a:solidFill>
            <a:ln>
              <a:noFill/>
            </a:ln>
            <a:effectLst>
              <a:innerShdw blurRad="63500" dist="25400" dir="18900000">
                <a:schemeClr val="accent4">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sp>
          <p:nvSpPr>
            <p:cNvPr id="8" name="Freeform 18"/>
            <p:cNvSpPr>
              <a:spLocks/>
            </p:cNvSpPr>
            <p:nvPr/>
          </p:nvSpPr>
          <p:spPr bwMode="auto">
            <a:xfrm>
              <a:off x="2993069" y="2138774"/>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E11E34"/>
            </a:solidFill>
            <a:ln>
              <a:noFill/>
            </a:ln>
            <a:effectLst>
              <a:innerShdw blurRad="63500" dist="25400" dir="8100000">
                <a:schemeClr val="accent4">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sp>
          <p:nvSpPr>
            <p:cNvPr id="9" name="Freeform 18"/>
            <p:cNvSpPr>
              <a:spLocks/>
            </p:cNvSpPr>
            <p:nvPr/>
          </p:nvSpPr>
          <p:spPr bwMode="auto">
            <a:xfrm>
              <a:off x="4268987" y="2103655"/>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E11E34"/>
            </a:solidFill>
            <a:ln>
              <a:noFill/>
            </a:ln>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sp>
          <p:nvSpPr>
            <p:cNvPr id="10" name="Freeform 18"/>
            <p:cNvSpPr>
              <a:spLocks/>
            </p:cNvSpPr>
            <p:nvPr/>
          </p:nvSpPr>
          <p:spPr bwMode="auto">
            <a:xfrm rot="16200000">
              <a:off x="5115343" y="2101396"/>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200" dirty="0">
                <a:solidFill>
                  <a:schemeClr val="tx1">
                    <a:lumMod val="50000"/>
                    <a:lumOff val="50000"/>
                  </a:schemeClr>
                </a:solidFill>
                <a:sym typeface="+mn-lt"/>
              </a:endParaRPr>
            </a:p>
          </p:txBody>
        </p:sp>
        <p:sp>
          <p:nvSpPr>
            <p:cNvPr id="11" name="Freeform 10"/>
            <p:cNvSpPr>
              <a:spLocks/>
            </p:cNvSpPr>
            <p:nvPr/>
          </p:nvSpPr>
          <p:spPr bwMode="auto">
            <a:xfrm>
              <a:off x="2907481" y="1277401"/>
              <a:ext cx="2206711" cy="2200437"/>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200" dirty="0">
                <a:solidFill>
                  <a:schemeClr val="tx1">
                    <a:lumMod val="50000"/>
                    <a:lumOff val="50000"/>
                  </a:schemeClr>
                </a:solidFill>
                <a:sym typeface="+mn-lt"/>
              </a:endParaRPr>
            </a:p>
          </p:txBody>
        </p:sp>
        <p:sp>
          <p:nvSpPr>
            <p:cNvPr id="12" name="Freeform 22"/>
            <p:cNvSpPr>
              <a:spLocks/>
            </p:cNvSpPr>
            <p:nvPr/>
          </p:nvSpPr>
          <p:spPr bwMode="auto">
            <a:xfrm>
              <a:off x="5106379" y="2626503"/>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E11E34"/>
            </a:solidFill>
            <a:ln>
              <a:noFill/>
            </a:ln>
            <a:effectLst>
              <a:innerShdw blurRad="63500" dist="25400" dir="18900000">
                <a:schemeClr val="accent2">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grpSp>
          <p:nvGrpSpPr>
            <p:cNvPr id="13" name="组合 47"/>
            <p:cNvGrpSpPr/>
            <p:nvPr/>
          </p:nvGrpSpPr>
          <p:grpSpPr>
            <a:xfrm>
              <a:off x="3258191" y="1613118"/>
              <a:ext cx="1052232" cy="1052234"/>
              <a:chOff x="7221558" y="1631354"/>
              <a:chExt cx="3672000" cy="3672000"/>
            </a:xfrm>
            <a:effectLst>
              <a:outerShdw blurRad="114300" dist="63500" dir="2700000" algn="tl" rotWithShape="0">
                <a:prstClr val="black">
                  <a:alpha val="40000"/>
                </a:prstClr>
              </a:outerShdw>
            </a:effectLst>
          </p:grpSpPr>
          <p:sp>
            <p:nvSpPr>
              <p:cNvPr id="37" name="椭圆 48"/>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sp>
            <p:nvSpPr>
              <p:cNvPr id="38" name="椭圆 49"/>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grpSp>
        <p:sp>
          <p:nvSpPr>
            <p:cNvPr id="14" name="文本框 20"/>
            <p:cNvSpPr txBox="1"/>
            <p:nvPr/>
          </p:nvSpPr>
          <p:spPr>
            <a:xfrm>
              <a:off x="3633980" y="1921517"/>
              <a:ext cx="363626" cy="314160"/>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rPr>
                <a:t>01</a:t>
              </a:r>
              <a:endParaRPr lang="zh-CN" altLang="en-US"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endParaRPr>
            </a:p>
          </p:txBody>
        </p:sp>
        <p:sp>
          <p:nvSpPr>
            <p:cNvPr id="15" name="矩形 22"/>
            <p:cNvSpPr/>
            <p:nvPr/>
          </p:nvSpPr>
          <p:spPr>
            <a:xfrm>
              <a:off x="3485418" y="2195046"/>
              <a:ext cx="565495" cy="235595"/>
            </a:xfrm>
            <a:prstGeom prst="rect">
              <a:avLst/>
            </a:prstGeom>
          </p:spPr>
          <p:txBody>
            <a:bodyPr wrap="none" lIns="91416" tIns="45708" rIns="91416" bIns="45708">
              <a:spAutoFit/>
            </a:bodyPr>
            <a:lstStyle/>
            <a:p>
              <a:pPr algn="ctr"/>
              <a:r>
                <a:rPr lang="en-US" altLang="zh-CN" sz="900" dirty="0">
                  <a:solidFill>
                    <a:schemeClr val="tx1">
                      <a:lumMod val="50000"/>
                      <a:lumOff val="50000"/>
                    </a:schemeClr>
                  </a:solidFill>
                  <a:ea typeface="MEllan HK Xbold" panose="00000800000000000000" pitchFamily="2" charset="-120"/>
                  <a:sym typeface="+mn-lt"/>
                </a:rPr>
                <a:t>OPTION</a:t>
              </a:r>
              <a:endParaRPr lang="zh-CN" altLang="en-US" sz="900" dirty="0">
                <a:solidFill>
                  <a:schemeClr val="tx1">
                    <a:lumMod val="50000"/>
                    <a:lumOff val="50000"/>
                  </a:schemeClr>
                </a:solidFill>
                <a:ea typeface="MEllan HK Xbold" panose="00000800000000000000" pitchFamily="2" charset="-120"/>
                <a:sym typeface="+mn-lt"/>
              </a:endParaRPr>
            </a:p>
          </p:txBody>
        </p:sp>
        <p:sp>
          <p:nvSpPr>
            <p:cNvPr id="16" name="任意多边形 58"/>
            <p:cNvSpPr>
              <a:spLocks/>
            </p:cNvSpPr>
            <p:nvPr/>
          </p:nvSpPr>
          <p:spPr bwMode="auto">
            <a:xfrm>
              <a:off x="3753543" y="2803697"/>
              <a:ext cx="680124" cy="681131"/>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solidFill>
              <a:srgbClr val="E11E34"/>
            </a:solidFill>
            <a:ln>
              <a:noFill/>
            </a:ln>
            <a:effectLst>
              <a:innerShdw blurRad="63500" dist="25400" dir="18900000">
                <a:schemeClr val="accent3">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grpSp>
          <p:nvGrpSpPr>
            <p:cNvPr id="17" name="组合 50"/>
            <p:cNvGrpSpPr/>
            <p:nvPr/>
          </p:nvGrpSpPr>
          <p:grpSpPr>
            <a:xfrm>
              <a:off x="4575978" y="2940985"/>
              <a:ext cx="1052232" cy="1052234"/>
              <a:chOff x="7221558" y="1631354"/>
              <a:chExt cx="3672000" cy="3672000"/>
            </a:xfrm>
            <a:effectLst>
              <a:outerShdw blurRad="114300" dist="63500" dir="2700000" algn="tl" rotWithShape="0">
                <a:prstClr val="black">
                  <a:alpha val="40000"/>
                </a:prstClr>
              </a:outerShdw>
            </a:effectLst>
          </p:grpSpPr>
          <p:sp>
            <p:nvSpPr>
              <p:cNvPr id="35" name="椭圆 51"/>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sp>
            <p:nvSpPr>
              <p:cNvPr id="36" name="椭圆 52"/>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grpSp>
        <p:sp>
          <p:nvSpPr>
            <p:cNvPr id="18" name="矩形 24"/>
            <p:cNvSpPr/>
            <p:nvPr/>
          </p:nvSpPr>
          <p:spPr>
            <a:xfrm>
              <a:off x="4821816" y="3554997"/>
              <a:ext cx="565495" cy="235595"/>
            </a:xfrm>
            <a:prstGeom prst="rect">
              <a:avLst/>
            </a:prstGeom>
          </p:spPr>
          <p:txBody>
            <a:bodyPr wrap="none" lIns="91416" tIns="45708" rIns="91416" bIns="45708">
              <a:spAutoFit/>
            </a:bodyPr>
            <a:lstStyle/>
            <a:p>
              <a:pPr algn="ctr"/>
              <a:r>
                <a:rPr lang="en-US" altLang="zh-CN" sz="900" dirty="0">
                  <a:solidFill>
                    <a:schemeClr val="tx1">
                      <a:lumMod val="50000"/>
                      <a:lumOff val="50000"/>
                    </a:schemeClr>
                  </a:solidFill>
                  <a:ea typeface="MEllan HK Xbold" panose="00000800000000000000" pitchFamily="2" charset="-120"/>
                  <a:sym typeface="+mn-lt"/>
                </a:rPr>
                <a:t>OPTION</a:t>
              </a:r>
              <a:endParaRPr lang="zh-CN" altLang="en-US" sz="900" dirty="0">
                <a:solidFill>
                  <a:schemeClr val="tx1">
                    <a:lumMod val="50000"/>
                    <a:lumOff val="50000"/>
                  </a:schemeClr>
                </a:solidFill>
                <a:ea typeface="MEllan HK Xbold" panose="00000800000000000000" pitchFamily="2" charset="-120"/>
                <a:sym typeface="+mn-lt"/>
              </a:endParaRPr>
            </a:p>
          </p:txBody>
        </p:sp>
        <p:sp>
          <p:nvSpPr>
            <p:cNvPr id="19" name="文本框 23"/>
            <p:cNvSpPr txBox="1"/>
            <p:nvPr/>
          </p:nvSpPr>
          <p:spPr>
            <a:xfrm>
              <a:off x="4947738" y="3281468"/>
              <a:ext cx="408903" cy="314160"/>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rPr>
                <a:t>04</a:t>
              </a:r>
              <a:endParaRPr lang="zh-CN" altLang="en-US"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endParaRPr>
            </a:p>
          </p:txBody>
        </p:sp>
        <p:grpSp>
          <p:nvGrpSpPr>
            <p:cNvPr id="20" name="组合 5"/>
            <p:cNvGrpSpPr/>
            <p:nvPr/>
          </p:nvGrpSpPr>
          <p:grpSpPr>
            <a:xfrm>
              <a:off x="3753011" y="2629023"/>
              <a:ext cx="1353822" cy="1693472"/>
              <a:chOff x="5095290" y="3645833"/>
              <a:chExt cx="1983655" cy="2481316"/>
            </a:xfrm>
          </p:grpSpPr>
          <p:sp>
            <p:nvSpPr>
              <p:cNvPr id="32" name="任意多边形 59"/>
              <p:cNvSpPr>
                <a:spLocks/>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solidFill>
                    <a:schemeClr val="tx1">
                      <a:lumMod val="50000"/>
                      <a:lumOff val="50000"/>
                    </a:schemeClr>
                  </a:solidFill>
                  <a:sym typeface="+mn-lt"/>
                </a:endParaRPr>
              </a:p>
            </p:txBody>
          </p:sp>
          <p:sp>
            <p:nvSpPr>
              <p:cNvPr id="33" name="任意多边形 65"/>
              <p:cNvSpPr>
                <a:spLocks/>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solidFill>
                <a:srgbClr val="E11E34"/>
              </a:soli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sp>
            <p:nvSpPr>
              <p:cNvPr id="34"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grpSp>
        <p:sp>
          <p:nvSpPr>
            <p:cNvPr id="21" name="Freeform 18"/>
            <p:cNvSpPr>
              <a:spLocks/>
            </p:cNvSpPr>
            <p:nvPr/>
          </p:nvSpPr>
          <p:spPr bwMode="auto">
            <a:xfrm>
              <a:off x="2907008" y="3471300"/>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E11E34"/>
            </a:solidFill>
            <a:ln>
              <a:noFill/>
            </a:ln>
            <a:effectLst>
              <a:innerShdw blurRad="63500" dist="25400" dir="8100000">
                <a:schemeClr val="accent3">
                  <a:lumMod val="50000"/>
                  <a:alpha val="50000"/>
                </a:schemeClr>
              </a:innerShdw>
            </a:effectLst>
          </p:spPr>
          <p:txBody>
            <a:bodyPr vert="horz" wrap="square" lIns="91416" tIns="45708" rIns="91416" bIns="45708" numCol="1" anchor="t" anchorCtr="0" compatLnSpc="1">
              <a:prstTxWarp prst="textNoShape">
                <a:avLst/>
              </a:prstTxWarp>
            </a:bodyPr>
            <a:lstStyle/>
            <a:p>
              <a:endParaRPr lang="zh-CN" altLang="en-US" sz="1200" dirty="0">
                <a:solidFill>
                  <a:schemeClr val="tx1">
                    <a:lumMod val="50000"/>
                    <a:lumOff val="50000"/>
                  </a:schemeClr>
                </a:solidFill>
                <a:sym typeface="+mn-lt"/>
              </a:endParaRPr>
            </a:p>
          </p:txBody>
        </p:sp>
        <p:grpSp>
          <p:nvGrpSpPr>
            <p:cNvPr id="22" name="组合 53"/>
            <p:cNvGrpSpPr/>
            <p:nvPr/>
          </p:nvGrpSpPr>
          <p:grpSpPr>
            <a:xfrm>
              <a:off x="3225911" y="2940985"/>
              <a:ext cx="1052232" cy="1052234"/>
              <a:chOff x="7221558" y="1631354"/>
              <a:chExt cx="3672000" cy="3672000"/>
            </a:xfrm>
            <a:effectLst>
              <a:outerShdw blurRad="114300" dist="63500" dir="2700000" algn="tl" rotWithShape="0">
                <a:prstClr val="black">
                  <a:alpha val="40000"/>
                </a:prstClr>
              </a:outerShdw>
            </a:effectLst>
          </p:grpSpPr>
          <p:sp>
            <p:nvSpPr>
              <p:cNvPr id="30" name="椭圆 5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sp>
            <p:nvSpPr>
              <p:cNvPr id="31" name="椭圆 5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grpSp>
        <p:sp>
          <p:nvSpPr>
            <p:cNvPr id="23" name="文本框 26"/>
            <p:cNvSpPr txBox="1"/>
            <p:nvPr/>
          </p:nvSpPr>
          <p:spPr>
            <a:xfrm>
              <a:off x="3611340" y="3281468"/>
              <a:ext cx="408903" cy="314160"/>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rPr>
                <a:t>03</a:t>
              </a:r>
              <a:endParaRPr lang="zh-CN" altLang="en-US"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endParaRPr>
            </a:p>
          </p:txBody>
        </p:sp>
        <p:sp>
          <p:nvSpPr>
            <p:cNvPr id="24" name="矩形 30"/>
            <p:cNvSpPr/>
            <p:nvPr/>
          </p:nvSpPr>
          <p:spPr>
            <a:xfrm>
              <a:off x="3485418" y="3554997"/>
              <a:ext cx="565495" cy="235595"/>
            </a:xfrm>
            <a:prstGeom prst="rect">
              <a:avLst/>
            </a:prstGeom>
          </p:spPr>
          <p:txBody>
            <a:bodyPr wrap="none" lIns="91416" tIns="45708" rIns="91416" bIns="45708">
              <a:spAutoFit/>
            </a:bodyPr>
            <a:lstStyle/>
            <a:p>
              <a:pPr algn="ctr"/>
              <a:r>
                <a:rPr lang="en-US" altLang="zh-CN" sz="900" dirty="0">
                  <a:solidFill>
                    <a:schemeClr val="tx1">
                      <a:lumMod val="50000"/>
                      <a:lumOff val="50000"/>
                    </a:schemeClr>
                  </a:solidFill>
                  <a:ea typeface="MEllan HK Xbold" panose="00000800000000000000" pitchFamily="2" charset="-120"/>
                  <a:sym typeface="+mn-lt"/>
                </a:rPr>
                <a:t>OPTION</a:t>
              </a:r>
              <a:endParaRPr lang="zh-CN" altLang="en-US" sz="900" dirty="0">
                <a:solidFill>
                  <a:schemeClr val="tx1">
                    <a:lumMod val="50000"/>
                    <a:lumOff val="50000"/>
                  </a:schemeClr>
                </a:solidFill>
                <a:ea typeface="MEllan HK Xbold" panose="00000800000000000000" pitchFamily="2" charset="-120"/>
                <a:sym typeface="+mn-lt"/>
              </a:endParaRPr>
            </a:p>
          </p:txBody>
        </p:sp>
        <p:grpSp>
          <p:nvGrpSpPr>
            <p:cNvPr id="25" name="组合 44"/>
            <p:cNvGrpSpPr/>
            <p:nvPr/>
          </p:nvGrpSpPr>
          <p:grpSpPr>
            <a:xfrm>
              <a:off x="4580918" y="1613118"/>
              <a:ext cx="1052232" cy="1052234"/>
              <a:chOff x="7221558" y="1631354"/>
              <a:chExt cx="3672000" cy="3672000"/>
            </a:xfrm>
            <a:effectLst>
              <a:outerShdw blurRad="114300" dist="63500" dir="2700000" algn="tl" rotWithShape="0">
                <a:prstClr val="black">
                  <a:alpha val="40000"/>
                </a:prstClr>
              </a:outerShdw>
            </a:effectLst>
          </p:grpSpPr>
          <p:sp>
            <p:nvSpPr>
              <p:cNvPr id="28" name="椭圆 45"/>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sp>
            <p:nvSpPr>
              <p:cNvPr id="29" name="椭圆 46"/>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50000"/>
                      <a:lumOff val="50000"/>
                    </a:schemeClr>
                  </a:solidFill>
                  <a:sym typeface="+mn-lt"/>
                </a:endParaRPr>
              </a:p>
            </p:txBody>
          </p:sp>
        </p:grpSp>
        <p:sp>
          <p:nvSpPr>
            <p:cNvPr id="26" name="文本框 18"/>
            <p:cNvSpPr txBox="1"/>
            <p:nvPr/>
          </p:nvSpPr>
          <p:spPr>
            <a:xfrm>
              <a:off x="4982471" y="1921517"/>
              <a:ext cx="339437" cy="314160"/>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rPr>
                <a:t>02</a:t>
              </a:r>
              <a:endParaRPr lang="zh-CN" altLang="en-US" sz="2000" dirty="0">
                <a:solidFill>
                  <a:schemeClr val="tx1">
                    <a:lumMod val="50000"/>
                    <a:lumOff val="50000"/>
                  </a:schemeClr>
                </a:solidFill>
                <a:effectLst>
                  <a:innerShdw blurRad="25400" dist="12700" dir="13500000">
                    <a:prstClr val="black">
                      <a:alpha val="50000"/>
                    </a:prstClr>
                  </a:innerShdw>
                </a:effectLst>
                <a:latin typeface="Impact" pitchFamily="34" charset="0"/>
                <a:sym typeface="+mn-lt"/>
              </a:endParaRPr>
            </a:p>
          </p:txBody>
        </p:sp>
        <p:sp>
          <p:nvSpPr>
            <p:cNvPr id="27" name="矩形 19"/>
            <p:cNvSpPr/>
            <p:nvPr/>
          </p:nvSpPr>
          <p:spPr>
            <a:xfrm>
              <a:off x="4821816" y="2195046"/>
              <a:ext cx="565495" cy="235595"/>
            </a:xfrm>
            <a:prstGeom prst="rect">
              <a:avLst/>
            </a:prstGeom>
          </p:spPr>
          <p:txBody>
            <a:bodyPr wrap="none" lIns="91416" tIns="45708" rIns="91416" bIns="45708">
              <a:spAutoFit/>
            </a:bodyPr>
            <a:lstStyle/>
            <a:p>
              <a:pPr algn="ctr"/>
              <a:r>
                <a:rPr lang="en-US" altLang="zh-CN" sz="900" dirty="0">
                  <a:solidFill>
                    <a:schemeClr val="tx1">
                      <a:lumMod val="50000"/>
                      <a:lumOff val="50000"/>
                    </a:schemeClr>
                  </a:solidFill>
                  <a:ea typeface="MEllan HK Xbold" panose="00000800000000000000" pitchFamily="2" charset="-120"/>
                  <a:sym typeface="+mn-lt"/>
                </a:rPr>
                <a:t>OPTION</a:t>
              </a:r>
              <a:endParaRPr lang="zh-CN" altLang="en-US" sz="900" dirty="0">
                <a:solidFill>
                  <a:schemeClr val="tx1">
                    <a:lumMod val="50000"/>
                    <a:lumOff val="50000"/>
                  </a:schemeClr>
                </a:solidFill>
                <a:ea typeface="MEllan HK Xbold" panose="00000800000000000000" pitchFamily="2" charset="-120"/>
                <a:sym typeface="+mn-lt"/>
              </a:endParaRPr>
            </a:p>
          </p:txBody>
        </p:sp>
      </p:grpSp>
      <p:grpSp>
        <p:nvGrpSpPr>
          <p:cNvPr id="39" name="组合 25"/>
          <p:cNvGrpSpPr/>
          <p:nvPr/>
        </p:nvGrpSpPr>
        <p:grpSpPr>
          <a:xfrm>
            <a:off x="6075350" y="1486460"/>
            <a:ext cx="2604625" cy="779945"/>
            <a:chOff x="497329" y="2674282"/>
            <a:chExt cx="3210265" cy="796120"/>
          </a:xfrm>
        </p:grpSpPr>
        <p:sp>
          <p:nvSpPr>
            <p:cNvPr id="40" name="矩形 26"/>
            <p:cNvSpPr/>
            <p:nvPr/>
          </p:nvSpPr>
          <p:spPr>
            <a:xfrm>
              <a:off x="503238" y="3053879"/>
              <a:ext cx="3204356" cy="416523"/>
            </a:xfrm>
            <a:prstGeom prst="rect">
              <a:avLst/>
            </a:prstGeom>
          </p:spPr>
          <p:txBody>
            <a:bodyPr wrap="square">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sp>
          <p:nvSpPr>
            <p:cNvPr id="41" name="矩形 27"/>
            <p:cNvSpPr/>
            <p:nvPr/>
          </p:nvSpPr>
          <p:spPr>
            <a:xfrm>
              <a:off x="497329" y="2674282"/>
              <a:ext cx="2219152" cy="424115"/>
            </a:xfrm>
            <a:prstGeom prst="rect">
              <a:avLst/>
            </a:prstGeom>
          </p:spPr>
          <p:txBody>
            <a:bodyPr wrap="none">
              <a:spAutoFit/>
            </a:bodyPr>
            <a:lstStyle/>
            <a:p>
              <a:pPr>
                <a:defRPr/>
              </a:pPr>
              <a:r>
                <a:rPr lang="zh-CN" altLang="en-US" sz="2100" dirty="0">
                  <a:solidFill>
                    <a:schemeClr val="tx1">
                      <a:lumMod val="50000"/>
                      <a:lumOff val="50000"/>
                    </a:schemeClr>
                  </a:solidFill>
                  <a:latin typeface="微软雅黑" pitchFamily="34" charset="-122"/>
                  <a:ea typeface="微软雅黑" pitchFamily="34" charset="-122"/>
                </a:rPr>
                <a:t>点击添加标题</a:t>
              </a:r>
              <a:endParaRPr lang="en-US" altLang="zh-CN" sz="2100" dirty="0">
                <a:solidFill>
                  <a:schemeClr val="tx1">
                    <a:lumMod val="50000"/>
                    <a:lumOff val="50000"/>
                  </a:schemeClr>
                </a:solidFill>
                <a:latin typeface="微软雅黑" pitchFamily="34" charset="-122"/>
                <a:ea typeface="微软雅黑" pitchFamily="34" charset="-122"/>
              </a:endParaRPr>
            </a:p>
          </p:txBody>
        </p:sp>
      </p:grpSp>
      <p:grpSp>
        <p:nvGrpSpPr>
          <p:cNvPr id="42" name="组合 25"/>
          <p:cNvGrpSpPr/>
          <p:nvPr/>
        </p:nvGrpSpPr>
        <p:grpSpPr>
          <a:xfrm>
            <a:off x="6107272" y="3128805"/>
            <a:ext cx="2367753" cy="761041"/>
            <a:chOff x="497329" y="2693579"/>
            <a:chExt cx="2614313" cy="776823"/>
          </a:xfrm>
        </p:grpSpPr>
        <p:sp>
          <p:nvSpPr>
            <p:cNvPr id="43" name="矩形 26"/>
            <p:cNvSpPr/>
            <p:nvPr/>
          </p:nvSpPr>
          <p:spPr>
            <a:xfrm>
              <a:off x="503238" y="3053880"/>
              <a:ext cx="2608404" cy="416522"/>
            </a:xfrm>
            <a:prstGeom prst="rect">
              <a:avLst/>
            </a:prstGeom>
          </p:spPr>
          <p:txBody>
            <a:bodyPr wrap="square">
              <a:spAutoFit/>
            </a:bodyPr>
            <a:lstStyle/>
            <a:p>
              <a:pP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sp>
          <p:nvSpPr>
            <p:cNvPr id="44" name="矩形 27"/>
            <p:cNvSpPr/>
            <p:nvPr/>
          </p:nvSpPr>
          <p:spPr>
            <a:xfrm>
              <a:off x="497329" y="2693579"/>
              <a:ext cx="1987983" cy="424114"/>
            </a:xfrm>
            <a:prstGeom prst="rect">
              <a:avLst/>
            </a:prstGeom>
          </p:spPr>
          <p:txBody>
            <a:bodyPr wrap="none">
              <a:spAutoFit/>
            </a:bodyPr>
            <a:lstStyle/>
            <a:p>
              <a:pPr>
                <a:defRPr/>
              </a:pPr>
              <a:r>
                <a:rPr lang="zh-CN" altLang="en-US" sz="2100" dirty="0">
                  <a:solidFill>
                    <a:schemeClr val="tx1">
                      <a:lumMod val="50000"/>
                      <a:lumOff val="50000"/>
                    </a:schemeClr>
                  </a:solidFill>
                  <a:latin typeface="微软雅黑" pitchFamily="34" charset="-122"/>
                  <a:ea typeface="微软雅黑" pitchFamily="34" charset="-122"/>
                </a:rPr>
                <a:t>点击添加标题</a:t>
              </a:r>
              <a:endParaRPr lang="en-US" altLang="zh-CN" sz="2100" dirty="0">
                <a:solidFill>
                  <a:schemeClr val="tx1">
                    <a:lumMod val="50000"/>
                    <a:lumOff val="50000"/>
                  </a:schemeClr>
                </a:solidFill>
                <a:latin typeface="微软雅黑" pitchFamily="34" charset="-122"/>
                <a:ea typeface="微软雅黑" pitchFamily="34" charset="-122"/>
              </a:endParaRPr>
            </a:p>
          </p:txBody>
        </p:sp>
      </p:grpSp>
      <p:grpSp>
        <p:nvGrpSpPr>
          <p:cNvPr id="45" name="组合 25"/>
          <p:cNvGrpSpPr/>
          <p:nvPr/>
        </p:nvGrpSpPr>
        <p:grpSpPr>
          <a:xfrm>
            <a:off x="376122" y="1549688"/>
            <a:ext cx="2437811" cy="775094"/>
            <a:chOff x="503238" y="2679234"/>
            <a:chExt cx="3217497" cy="791167"/>
          </a:xfrm>
        </p:grpSpPr>
        <p:sp>
          <p:nvSpPr>
            <p:cNvPr id="46" name="矩形 26"/>
            <p:cNvSpPr/>
            <p:nvPr/>
          </p:nvSpPr>
          <p:spPr>
            <a:xfrm>
              <a:off x="503238" y="3053879"/>
              <a:ext cx="3204355" cy="416522"/>
            </a:xfrm>
            <a:prstGeom prst="rect">
              <a:avLst/>
            </a:prstGeom>
          </p:spPr>
          <p:txBody>
            <a:bodyPr wrap="square">
              <a:spAutoFit/>
            </a:bodyPr>
            <a:lstStyle/>
            <a:p>
              <a:pPr algn="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sp>
          <p:nvSpPr>
            <p:cNvPr id="47" name="矩形 27"/>
            <p:cNvSpPr/>
            <p:nvPr/>
          </p:nvSpPr>
          <p:spPr>
            <a:xfrm>
              <a:off x="1344390" y="2679234"/>
              <a:ext cx="2376345" cy="424114"/>
            </a:xfrm>
            <a:prstGeom prst="rect">
              <a:avLst/>
            </a:prstGeom>
          </p:spPr>
          <p:txBody>
            <a:bodyPr wrap="none">
              <a:spAutoFit/>
            </a:bodyPr>
            <a:lstStyle/>
            <a:p>
              <a:pPr algn="r">
                <a:defRPr/>
              </a:pPr>
              <a:r>
                <a:rPr lang="zh-CN" altLang="en-US" sz="2100" dirty="0">
                  <a:solidFill>
                    <a:schemeClr val="tx1">
                      <a:lumMod val="50000"/>
                      <a:lumOff val="50000"/>
                    </a:schemeClr>
                  </a:solidFill>
                  <a:latin typeface="微软雅黑" pitchFamily="34" charset="-122"/>
                  <a:ea typeface="微软雅黑" pitchFamily="34" charset="-122"/>
                </a:rPr>
                <a:t>点击添加标题</a:t>
              </a:r>
              <a:endParaRPr lang="en-US" altLang="zh-CN" sz="2100" dirty="0">
                <a:solidFill>
                  <a:schemeClr val="tx1">
                    <a:lumMod val="50000"/>
                    <a:lumOff val="50000"/>
                  </a:schemeClr>
                </a:solidFill>
                <a:latin typeface="微软雅黑" pitchFamily="34" charset="-122"/>
                <a:ea typeface="微软雅黑" pitchFamily="34" charset="-122"/>
              </a:endParaRPr>
            </a:p>
          </p:txBody>
        </p:sp>
      </p:grpSp>
      <p:grpSp>
        <p:nvGrpSpPr>
          <p:cNvPr id="48" name="组合 25"/>
          <p:cNvGrpSpPr/>
          <p:nvPr/>
        </p:nvGrpSpPr>
        <p:grpSpPr>
          <a:xfrm>
            <a:off x="451112" y="3098017"/>
            <a:ext cx="2287831" cy="739736"/>
            <a:chOff x="954447" y="2715325"/>
            <a:chExt cx="2753147" cy="755078"/>
          </a:xfrm>
        </p:grpSpPr>
        <p:sp>
          <p:nvSpPr>
            <p:cNvPr id="49" name="矩形 26"/>
            <p:cNvSpPr/>
            <p:nvPr/>
          </p:nvSpPr>
          <p:spPr>
            <a:xfrm>
              <a:off x="954447" y="3053880"/>
              <a:ext cx="2753147" cy="416523"/>
            </a:xfrm>
            <a:prstGeom prst="rect">
              <a:avLst/>
            </a:prstGeom>
          </p:spPr>
          <p:txBody>
            <a:bodyPr wrap="square">
              <a:spAutoFit/>
            </a:bodyPr>
            <a:lstStyle/>
            <a:p>
              <a:pPr algn="r">
                <a:lnSpc>
                  <a:spcPct val="114000"/>
                </a:lnSpc>
              </a:pPr>
              <a:r>
                <a:rPr lang="zh-CN" altLang="en-US" sz="900" dirty="0">
                  <a:solidFill>
                    <a:schemeClr val="tx1">
                      <a:lumMod val="50000"/>
                      <a:lumOff val="50000"/>
                    </a:schemeClr>
                  </a:solidFill>
                  <a:latin typeface="微软雅黑" pitchFamily="34" charset="-122"/>
                  <a:ea typeface="微软雅黑" pitchFamily="34" charset="-122"/>
                </a:rPr>
                <a:t>此处输入您的文本请在此处输入您的文本此处输入您的文本此处输入您的文本</a:t>
              </a:r>
            </a:p>
          </p:txBody>
        </p:sp>
        <p:sp>
          <p:nvSpPr>
            <p:cNvPr id="50" name="矩形 27"/>
            <p:cNvSpPr/>
            <p:nvPr/>
          </p:nvSpPr>
          <p:spPr>
            <a:xfrm>
              <a:off x="1527761" y="2715325"/>
              <a:ext cx="2166691" cy="424115"/>
            </a:xfrm>
            <a:prstGeom prst="rect">
              <a:avLst/>
            </a:prstGeom>
          </p:spPr>
          <p:txBody>
            <a:bodyPr wrap="none">
              <a:spAutoFit/>
            </a:bodyPr>
            <a:lstStyle/>
            <a:p>
              <a:pPr algn="r">
                <a:defRPr/>
              </a:pPr>
              <a:r>
                <a:rPr lang="zh-CN" altLang="en-US" sz="2100" dirty="0">
                  <a:solidFill>
                    <a:schemeClr val="tx1">
                      <a:lumMod val="50000"/>
                      <a:lumOff val="50000"/>
                    </a:schemeClr>
                  </a:solidFill>
                  <a:latin typeface="微软雅黑" pitchFamily="34" charset="-122"/>
                  <a:ea typeface="微软雅黑" pitchFamily="34" charset="-122"/>
                </a:rPr>
                <a:t>点击添加标题</a:t>
              </a:r>
              <a:endParaRPr lang="en-US" altLang="zh-CN" sz="2100" dirty="0">
                <a:solidFill>
                  <a:schemeClr val="tx1">
                    <a:lumMod val="50000"/>
                    <a:lumOff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1250" advTm="4431">
        <p14:switch dir="r"/>
      </p:transition>
    </mc:Choice>
    <mc:Fallback xmlns="">
      <p:transition spd="slow" advTm="44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21600000">
                                      <p:cBhvr>
                                        <p:cTn id="10" dur="500" fill="hold"/>
                                        <p:tgtEl>
                                          <p:spTgt spid="2"/>
                                        </p:tgtEl>
                                        <p:attrNameLst>
                                          <p:attrName>r</p:attrName>
                                        </p:attrNameLst>
                                      </p:cBhvr>
                                    </p:animRo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additive="base">
                                        <p:cTn id="14" dur="500" fill="hold"/>
                                        <p:tgtEl>
                                          <p:spTgt spid="45"/>
                                        </p:tgtEl>
                                        <p:attrNameLst>
                                          <p:attrName>ppt_x</p:attrName>
                                        </p:attrNameLst>
                                      </p:cBhvr>
                                      <p:tavLst>
                                        <p:tav tm="0">
                                          <p:val>
                                            <p:strVal val="1+#ppt_w/2"/>
                                          </p:val>
                                        </p:tav>
                                        <p:tav tm="100000">
                                          <p:val>
                                            <p:strVal val="#ppt_x"/>
                                          </p:val>
                                        </p:tav>
                                      </p:tavLst>
                                    </p:anim>
                                    <p:anim calcmode="lin" valueType="num">
                                      <p:cBhvr additive="base">
                                        <p:cTn id="15" dur="500" fill="hold"/>
                                        <p:tgtEl>
                                          <p:spTgt spid="4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decel="10000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1+#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decel="10000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0-#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decel="100000"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0-#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8..1"/>
</p:tagLst>
</file>

<file path=ppt/tags/tag10.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716233848"/>
  <p:tag name="MH_LIBRARY" val="GRAPHIC"/>
  <p:tag name="MH_TYPE" val="Desc"/>
  <p:tag name="MH_ORDER" val="1"/>
</p:tagLst>
</file>

<file path=ppt/tags/tag2.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MH" val="20170110000151"/>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110000151"/>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110000151"/>
  <p:tag name="MH_LIBRARY" val="GRAPHIC"/>
  <p:tag name="MH_TYPE" val="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110000151"/>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11000015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110000428"/>
  <p:tag name="MH_LIBRARY" val="GRAPHIC"/>
  <p:tag name="MH_TYPE" val="Other"/>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2222</Words>
  <Application>Microsoft Office PowerPoint</Application>
  <PresentationFormat>自定义</PresentationFormat>
  <Paragraphs>237</Paragraphs>
  <Slides>25</Slides>
  <Notes>25</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HelveticaNeueLT Pro 67 MdCn</vt:lpstr>
      <vt:lpstr>MEllan HK Xbold</vt:lpstr>
      <vt:lpstr>方正兰亭黑_GBK</vt:lpstr>
      <vt:lpstr>方正兰亭准黑_GBK</vt:lpstr>
      <vt:lpstr>宋体</vt:lpstr>
      <vt:lpstr>微软雅黑</vt:lpstr>
      <vt:lpstr>造字工房佳黑（非商用）常规体</vt:lpstr>
      <vt:lpstr>Adobe Garamond Pro Bold</vt:lpstr>
      <vt:lpstr>Agency FB</vt:lpstr>
      <vt:lpstr>Arial</vt:lpstr>
      <vt:lpstr>Calibri</vt:lpstr>
      <vt:lpstr>Impact</vt:lpstr>
      <vt:lpstr>Raavi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ok8..1</dc:title>
  <cp:lastModifiedBy>fred</cp:lastModifiedBy>
  <cp:revision>19</cp:revision>
  <dcterms:modified xsi:type="dcterms:W3CDTF">2021-06-06T16:48:16Z</dcterms:modified>
</cp:coreProperties>
</file>